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60" r:id="rId5"/>
    <p:sldId id="259" r:id="rId6"/>
    <p:sldId id="262"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52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A93A1B-A722-4846-A592-1D36027249D9}" type="doc">
      <dgm:prSet loTypeId="urn:microsoft.com/office/officeart/2005/8/layout/bProcess2" loCatId="process" qsTypeId="urn:microsoft.com/office/officeart/2005/8/quickstyle/simple1" qsCatId="simple" csTypeId="urn:microsoft.com/office/officeart/2005/8/colors/accent1_2" csCatId="accent1" phldr="1"/>
      <dgm:spPr/>
      <dgm:t>
        <a:bodyPr/>
        <a:lstStyle/>
        <a:p>
          <a:endParaRPr lang="en-IN"/>
        </a:p>
      </dgm:t>
    </dgm:pt>
    <dgm:pt modelId="{603C4C49-DB7B-4710-86A4-F550C7131C14}">
      <dgm:prSet phldrT="[Text]" custT="1"/>
      <dgm:spPr>
        <a:solidFill>
          <a:srgbClr val="00B0F0"/>
        </a:solidFill>
      </dgm:spPr>
      <dgm:t>
        <a:bodyPr/>
        <a:lstStyle/>
        <a:p>
          <a:r>
            <a:rPr lang="en-IN" sz="2000" b="1" dirty="0" smtClean="0">
              <a:solidFill>
                <a:schemeClr val="tx1"/>
              </a:solidFill>
              <a:latin typeface="Aharoni" pitchFamily="2" charset="-79"/>
              <a:cs typeface="Aharoni" pitchFamily="2" charset="-79"/>
            </a:rPr>
            <a:t>Determination of Responsibility Centres</a:t>
          </a:r>
          <a:endParaRPr lang="en-IN" sz="2000" b="1" dirty="0">
            <a:solidFill>
              <a:schemeClr val="tx1"/>
            </a:solidFill>
            <a:latin typeface="Aharoni" pitchFamily="2" charset="-79"/>
            <a:cs typeface="Aharoni" pitchFamily="2" charset="-79"/>
          </a:endParaRPr>
        </a:p>
      </dgm:t>
    </dgm:pt>
    <dgm:pt modelId="{6847FB90-43DD-4EBA-8ECD-84BCC49F38E4}" type="parTrans" cxnId="{62D8ACAD-F2DA-49C1-833E-FEEAA5452E4A}">
      <dgm:prSet/>
      <dgm:spPr/>
      <dgm:t>
        <a:bodyPr/>
        <a:lstStyle/>
        <a:p>
          <a:endParaRPr lang="en-IN"/>
        </a:p>
      </dgm:t>
    </dgm:pt>
    <dgm:pt modelId="{93B60017-92F0-4B07-9C1C-61D23D21CB3F}" type="sibTrans" cxnId="{62D8ACAD-F2DA-49C1-833E-FEEAA5452E4A}">
      <dgm:prSet/>
      <dgm:spPr/>
      <dgm:t>
        <a:bodyPr/>
        <a:lstStyle/>
        <a:p>
          <a:endParaRPr lang="en-IN"/>
        </a:p>
      </dgm:t>
    </dgm:pt>
    <dgm:pt modelId="{3330704B-E7B5-40E9-A90D-78635BAEC407}">
      <dgm:prSet phldrT="[Text]" custT="1"/>
      <dgm:spPr>
        <a:solidFill>
          <a:srgbClr val="00B0F0"/>
        </a:solidFill>
      </dgm:spPr>
      <dgm:t>
        <a:bodyPr/>
        <a:lstStyle/>
        <a:p>
          <a:r>
            <a:rPr lang="en-IN" sz="2400" dirty="0" smtClean="0">
              <a:solidFill>
                <a:schemeClr val="tx1"/>
              </a:solidFill>
              <a:latin typeface="Aharoni" pitchFamily="2" charset="-79"/>
              <a:cs typeface="Aharoni" pitchFamily="2" charset="-79"/>
            </a:rPr>
            <a:t>Objective Formulation</a:t>
          </a:r>
          <a:endParaRPr lang="en-IN" sz="2400" dirty="0">
            <a:solidFill>
              <a:schemeClr val="tx1"/>
            </a:solidFill>
            <a:latin typeface="Aharoni" pitchFamily="2" charset="-79"/>
            <a:cs typeface="Aharoni" pitchFamily="2" charset="-79"/>
          </a:endParaRPr>
        </a:p>
      </dgm:t>
    </dgm:pt>
    <dgm:pt modelId="{A72B4A9E-4825-4D17-88BA-63EDD056C0F8}" type="parTrans" cxnId="{5A9B5B03-CD80-4DF0-80AB-0E856C46F0CD}">
      <dgm:prSet/>
      <dgm:spPr/>
      <dgm:t>
        <a:bodyPr/>
        <a:lstStyle/>
        <a:p>
          <a:endParaRPr lang="en-IN"/>
        </a:p>
      </dgm:t>
    </dgm:pt>
    <dgm:pt modelId="{07B7BC4D-AEA2-4B91-8CB2-E7CB5C4CD387}" type="sibTrans" cxnId="{5A9B5B03-CD80-4DF0-80AB-0E856C46F0CD}">
      <dgm:prSet/>
      <dgm:spPr/>
      <dgm:t>
        <a:bodyPr/>
        <a:lstStyle/>
        <a:p>
          <a:endParaRPr lang="en-IN"/>
        </a:p>
      </dgm:t>
    </dgm:pt>
    <dgm:pt modelId="{240B2ACE-3011-4FD1-97A8-AC6B8C9CEE3A}">
      <dgm:prSet phldrT="[Text]" custT="1"/>
      <dgm:spPr>
        <a:solidFill>
          <a:srgbClr val="00B0F0"/>
        </a:solidFill>
      </dgm:spPr>
      <dgm:t>
        <a:bodyPr/>
        <a:lstStyle/>
        <a:p>
          <a:r>
            <a:rPr lang="en-IN" sz="2000" dirty="0" smtClean="0">
              <a:solidFill>
                <a:schemeClr val="tx1"/>
              </a:solidFill>
              <a:latin typeface="Aharoni" pitchFamily="2" charset="-79"/>
              <a:cs typeface="Aharoni" pitchFamily="2" charset="-79"/>
            </a:rPr>
            <a:t>Activity Classification</a:t>
          </a:r>
          <a:endParaRPr lang="en-IN" sz="2000" dirty="0">
            <a:solidFill>
              <a:schemeClr val="tx1"/>
            </a:solidFill>
            <a:latin typeface="Aharoni" pitchFamily="2" charset="-79"/>
            <a:cs typeface="Aharoni" pitchFamily="2" charset="-79"/>
          </a:endParaRPr>
        </a:p>
      </dgm:t>
    </dgm:pt>
    <dgm:pt modelId="{CD6114DF-4C2F-44A6-94DD-F09DB4070A28}" type="parTrans" cxnId="{3C4ABD46-3B2C-4158-946F-BC86BCFCC753}">
      <dgm:prSet/>
      <dgm:spPr/>
      <dgm:t>
        <a:bodyPr/>
        <a:lstStyle/>
        <a:p>
          <a:endParaRPr lang="en-IN"/>
        </a:p>
      </dgm:t>
    </dgm:pt>
    <dgm:pt modelId="{1CC1A3CF-1069-4D94-A992-8C070644B908}" type="sibTrans" cxnId="{3C4ABD46-3B2C-4158-946F-BC86BCFCC753}">
      <dgm:prSet/>
      <dgm:spPr/>
      <dgm:t>
        <a:bodyPr/>
        <a:lstStyle/>
        <a:p>
          <a:endParaRPr lang="en-IN"/>
        </a:p>
      </dgm:t>
    </dgm:pt>
    <dgm:pt modelId="{DC2C74F7-E0A8-4B36-9FCF-D438A74C37CA}">
      <dgm:prSet phldrT="[Text]" custT="1"/>
      <dgm:spPr>
        <a:solidFill>
          <a:srgbClr val="00B0F0"/>
        </a:solidFill>
      </dgm:spPr>
      <dgm:t>
        <a:bodyPr/>
        <a:lstStyle/>
        <a:p>
          <a:r>
            <a:rPr lang="en-IN" sz="2000" dirty="0" smtClean="0">
              <a:solidFill>
                <a:schemeClr val="tx1"/>
              </a:solidFill>
              <a:latin typeface="Aharoni" pitchFamily="2" charset="-79"/>
              <a:cs typeface="Aharoni" pitchFamily="2" charset="-79"/>
            </a:rPr>
            <a:t>Accounting Structure</a:t>
          </a:r>
          <a:endParaRPr lang="en-IN" sz="2000" dirty="0">
            <a:solidFill>
              <a:schemeClr val="tx1"/>
            </a:solidFill>
            <a:latin typeface="Aharoni" pitchFamily="2" charset="-79"/>
            <a:cs typeface="Aharoni" pitchFamily="2" charset="-79"/>
          </a:endParaRPr>
        </a:p>
      </dgm:t>
    </dgm:pt>
    <dgm:pt modelId="{6897A63D-ABB2-4B85-AEBD-8F8CB98D6CCF}" type="parTrans" cxnId="{07F9A89B-AED8-41CD-A016-ADD1BA659B29}">
      <dgm:prSet/>
      <dgm:spPr/>
      <dgm:t>
        <a:bodyPr/>
        <a:lstStyle/>
        <a:p>
          <a:endParaRPr lang="en-IN"/>
        </a:p>
      </dgm:t>
    </dgm:pt>
    <dgm:pt modelId="{01CA864E-6812-41B9-BC92-9235CD15AFD0}" type="sibTrans" cxnId="{07F9A89B-AED8-41CD-A016-ADD1BA659B29}">
      <dgm:prSet/>
      <dgm:spPr/>
      <dgm:t>
        <a:bodyPr/>
        <a:lstStyle/>
        <a:p>
          <a:endParaRPr lang="en-IN"/>
        </a:p>
      </dgm:t>
    </dgm:pt>
    <dgm:pt modelId="{DF911F18-1498-477B-A669-435E6B4DE8C1}">
      <dgm:prSet phldrT="[Text]" custT="1"/>
      <dgm:spPr>
        <a:solidFill>
          <a:srgbClr val="00B0F0"/>
        </a:solidFill>
      </dgm:spPr>
      <dgm:t>
        <a:bodyPr/>
        <a:lstStyle/>
        <a:p>
          <a:r>
            <a:rPr lang="en-IN" sz="2000" dirty="0" smtClean="0">
              <a:solidFill>
                <a:schemeClr val="tx1"/>
              </a:solidFill>
              <a:latin typeface="Aharoni" pitchFamily="2" charset="-79"/>
              <a:cs typeface="Aharoni" pitchFamily="2" charset="-79"/>
            </a:rPr>
            <a:t>Forecasting of Expenditure</a:t>
          </a:r>
          <a:endParaRPr lang="en-IN" sz="2000" dirty="0">
            <a:solidFill>
              <a:schemeClr val="tx1"/>
            </a:solidFill>
            <a:latin typeface="Aharoni" pitchFamily="2" charset="-79"/>
            <a:cs typeface="Aharoni" pitchFamily="2" charset="-79"/>
          </a:endParaRPr>
        </a:p>
      </dgm:t>
    </dgm:pt>
    <dgm:pt modelId="{EB55754E-FBD5-4A04-B8BC-FA85720BF10E}" type="parTrans" cxnId="{1D48A66B-D81D-434F-9287-A5DB3F2E0AEF}">
      <dgm:prSet/>
      <dgm:spPr/>
      <dgm:t>
        <a:bodyPr/>
        <a:lstStyle/>
        <a:p>
          <a:endParaRPr lang="en-IN"/>
        </a:p>
      </dgm:t>
    </dgm:pt>
    <dgm:pt modelId="{318BB5FE-255B-4D17-9884-1836C1AB3820}" type="sibTrans" cxnId="{1D48A66B-D81D-434F-9287-A5DB3F2E0AEF}">
      <dgm:prSet/>
      <dgm:spPr/>
      <dgm:t>
        <a:bodyPr/>
        <a:lstStyle/>
        <a:p>
          <a:endParaRPr lang="en-IN"/>
        </a:p>
      </dgm:t>
    </dgm:pt>
    <dgm:pt modelId="{BA43F5FF-882A-418F-9005-632E4AB5AF06}">
      <dgm:prSet phldrT="[Text]" custT="1"/>
      <dgm:spPr>
        <a:solidFill>
          <a:srgbClr val="00B0F0"/>
        </a:solidFill>
      </dgm:spPr>
      <dgm:t>
        <a:bodyPr/>
        <a:lstStyle/>
        <a:p>
          <a:r>
            <a:rPr lang="en-IN" sz="2000" dirty="0" smtClean="0">
              <a:solidFill>
                <a:schemeClr val="tx1"/>
              </a:solidFill>
              <a:latin typeface="Aharoni" pitchFamily="2" charset="-79"/>
              <a:cs typeface="Aharoni" pitchFamily="2" charset="-79"/>
            </a:rPr>
            <a:t>Norms </a:t>
          </a:r>
        </a:p>
        <a:p>
          <a:r>
            <a:rPr lang="en-IN" sz="2000" dirty="0" smtClean="0">
              <a:solidFill>
                <a:schemeClr val="tx1"/>
              </a:solidFill>
              <a:latin typeface="Aharoni" pitchFamily="2" charset="-79"/>
              <a:cs typeface="Aharoni" pitchFamily="2" charset="-79"/>
            </a:rPr>
            <a:t>and Standards</a:t>
          </a:r>
          <a:endParaRPr lang="en-IN" sz="2000" dirty="0">
            <a:solidFill>
              <a:schemeClr val="tx1"/>
            </a:solidFill>
            <a:latin typeface="Aharoni" pitchFamily="2" charset="-79"/>
            <a:cs typeface="Aharoni" pitchFamily="2" charset="-79"/>
          </a:endParaRPr>
        </a:p>
      </dgm:t>
    </dgm:pt>
    <dgm:pt modelId="{05F0C098-640A-422D-B4D4-18F5A3B08B71}" type="parTrans" cxnId="{BAE17D94-D6DF-460D-8FE3-1D7E0FC9B1C2}">
      <dgm:prSet/>
      <dgm:spPr/>
      <dgm:t>
        <a:bodyPr/>
        <a:lstStyle/>
        <a:p>
          <a:endParaRPr lang="en-IN"/>
        </a:p>
      </dgm:t>
    </dgm:pt>
    <dgm:pt modelId="{F0DE470F-9CEA-44FF-96C8-3708154E8B41}" type="sibTrans" cxnId="{BAE17D94-D6DF-460D-8FE3-1D7E0FC9B1C2}">
      <dgm:prSet/>
      <dgm:spPr/>
      <dgm:t>
        <a:bodyPr/>
        <a:lstStyle/>
        <a:p>
          <a:endParaRPr lang="en-IN"/>
        </a:p>
      </dgm:t>
    </dgm:pt>
    <dgm:pt modelId="{CADA7D95-BC7C-4F2B-9AEC-8782A4FB8A73}">
      <dgm:prSet phldrT="[Text]" custT="1"/>
      <dgm:spPr>
        <a:solidFill>
          <a:srgbClr val="00B0F0"/>
        </a:solidFill>
      </dgm:spPr>
      <dgm:t>
        <a:bodyPr/>
        <a:lstStyle/>
        <a:p>
          <a:r>
            <a:rPr lang="en-IN" sz="1800" dirty="0" smtClean="0">
              <a:solidFill>
                <a:schemeClr val="tx1"/>
              </a:solidFill>
              <a:latin typeface="Aharoni" pitchFamily="2" charset="-79"/>
              <a:cs typeface="Aharoni" pitchFamily="2" charset="-79"/>
            </a:rPr>
            <a:t>Decentralised Responsibility Structure and Delegation</a:t>
          </a:r>
          <a:endParaRPr lang="en-IN" sz="1800" dirty="0">
            <a:solidFill>
              <a:schemeClr val="tx1"/>
            </a:solidFill>
            <a:latin typeface="Aharoni" pitchFamily="2" charset="-79"/>
            <a:cs typeface="Aharoni" pitchFamily="2" charset="-79"/>
          </a:endParaRPr>
        </a:p>
      </dgm:t>
    </dgm:pt>
    <dgm:pt modelId="{893E03BC-6F06-4A7C-A769-66ACDA74F618}" type="parTrans" cxnId="{F59E4A65-6DE8-457B-A420-5C1306DFCD8B}">
      <dgm:prSet/>
      <dgm:spPr/>
      <dgm:t>
        <a:bodyPr/>
        <a:lstStyle/>
        <a:p>
          <a:endParaRPr lang="en-IN"/>
        </a:p>
      </dgm:t>
    </dgm:pt>
    <dgm:pt modelId="{A10F3EDD-3557-4D53-8F09-3AA5BC852BF8}" type="sibTrans" cxnId="{F59E4A65-6DE8-457B-A420-5C1306DFCD8B}">
      <dgm:prSet/>
      <dgm:spPr/>
      <dgm:t>
        <a:bodyPr/>
        <a:lstStyle/>
        <a:p>
          <a:endParaRPr lang="en-IN"/>
        </a:p>
      </dgm:t>
    </dgm:pt>
    <dgm:pt modelId="{AE14FCA9-78B4-4BDB-A90C-5F366B2EB79C}">
      <dgm:prSet phldrT="[Text]" custT="1"/>
      <dgm:spPr>
        <a:solidFill>
          <a:srgbClr val="00B0F0"/>
        </a:solidFill>
      </dgm:spPr>
      <dgm:t>
        <a:bodyPr/>
        <a:lstStyle/>
        <a:p>
          <a:r>
            <a:rPr lang="en-IN" sz="2000" dirty="0" smtClean="0">
              <a:solidFill>
                <a:schemeClr val="tx1"/>
              </a:solidFill>
              <a:latin typeface="Aharoni" pitchFamily="2" charset="-79"/>
              <a:cs typeface="Aharoni" pitchFamily="2" charset="-79"/>
            </a:rPr>
            <a:t>Performance Evaluation</a:t>
          </a:r>
          <a:endParaRPr lang="en-IN" sz="2000" dirty="0">
            <a:solidFill>
              <a:schemeClr val="tx1"/>
            </a:solidFill>
            <a:latin typeface="Aharoni" pitchFamily="2" charset="-79"/>
            <a:cs typeface="Aharoni" pitchFamily="2" charset="-79"/>
          </a:endParaRPr>
        </a:p>
      </dgm:t>
    </dgm:pt>
    <dgm:pt modelId="{E49426A6-95BB-4612-94FA-15AB0CC45709}" type="parTrans" cxnId="{EE4AB879-9A3D-47A0-BC53-80757EF65702}">
      <dgm:prSet/>
      <dgm:spPr/>
      <dgm:t>
        <a:bodyPr/>
        <a:lstStyle/>
        <a:p>
          <a:endParaRPr lang="en-IN"/>
        </a:p>
      </dgm:t>
    </dgm:pt>
    <dgm:pt modelId="{302A74B0-0F0D-48F2-AA7E-88DEF77AA840}" type="sibTrans" cxnId="{EE4AB879-9A3D-47A0-BC53-80757EF65702}">
      <dgm:prSet/>
      <dgm:spPr/>
      <dgm:t>
        <a:bodyPr/>
        <a:lstStyle/>
        <a:p>
          <a:endParaRPr lang="en-IN"/>
        </a:p>
      </dgm:t>
    </dgm:pt>
    <dgm:pt modelId="{AD0801F9-837F-45AE-AE66-895FEDA2FB6E}">
      <dgm:prSet phldrT="[Text]" custT="1"/>
      <dgm:spPr>
        <a:solidFill>
          <a:srgbClr val="00B0F0"/>
        </a:solidFill>
      </dgm:spPr>
      <dgm:t>
        <a:bodyPr/>
        <a:lstStyle/>
        <a:p>
          <a:r>
            <a:rPr lang="en-IN" sz="2000" dirty="0" smtClean="0">
              <a:solidFill>
                <a:schemeClr val="tx1"/>
              </a:solidFill>
              <a:latin typeface="Aharoni" pitchFamily="2" charset="-79"/>
              <a:cs typeface="Aharoni" pitchFamily="2" charset="-79"/>
            </a:rPr>
            <a:t>Performance Reporting</a:t>
          </a:r>
          <a:endParaRPr lang="en-IN" sz="2000" dirty="0">
            <a:solidFill>
              <a:schemeClr val="tx1"/>
            </a:solidFill>
            <a:latin typeface="Aharoni" pitchFamily="2" charset="-79"/>
            <a:cs typeface="Aharoni" pitchFamily="2" charset="-79"/>
          </a:endParaRPr>
        </a:p>
      </dgm:t>
    </dgm:pt>
    <dgm:pt modelId="{04466A65-BB9F-4FF8-BEF7-CE7A77CC4BFA}" type="parTrans" cxnId="{5BCF6411-DFEE-414E-A843-B48D680817A5}">
      <dgm:prSet/>
      <dgm:spPr/>
      <dgm:t>
        <a:bodyPr/>
        <a:lstStyle/>
        <a:p>
          <a:endParaRPr lang="en-IN"/>
        </a:p>
      </dgm:t>
    </dgm:pt>
    <dgm:pt modelId="{2828DBA2-FDD1-46CE-8598-6A601A08747A}" type="sibTrans" cxnId="{5BCF6411-DFEE-414E-A843-B48D680817A5}">
      <dgm:prSet/>
      <dgm:spPr/>
      <dgm:t>
        <a:bodyPr/>
        <a:lstStyle/>
        <a:p>
          <a:endParaRPr lang="en-IN"/>
        </a:p>
      </dgm:t>
    </dgm:pt>
    <dgm:pt modelId="{EFB7FA58-0112-4E72-89C7-C2F140E8BC0F}" type="pres">
      <dgm:prSet presAssocID="{8EA93A1B-A722-4846-A592-1D36027249D9}" presName="diagram" presStyleCnt="0">
        <dgm:presLayoutVars>
          <dgm:dir/>
          <dgm:resizeHandles/>
        </dgm:presLayoutVars>
      </dgm:prSet>
      <dgm:spPr/>
    </dgm:pt>
    <dgm:pt modelId="{8432194D-E2DA-4E52-81EF-F34C47EA121B}" type="pres">
      <dgm:prSet presAssocID="{603C4C49-DB7B-4710-86A4-F550C7131C14}" presName="firstNode" presStyleLbl="node1" presStyleIdx="0" presStyleCnt="9" custScaleX="233677" custLinFactNeighborX="2827" custLinFactNeighborY="1020">
        <dgm:presLayoutVars>
          <dgm:bulletEnabled val="1"/>
        </dgm:presLayoutVars>
      </dgm:prSet>
      <dgm:spPr/>
    </dgm:pt>
    <dgm:pt modelId="{71A961D8-BC7C-4C78-9947-838FC0DF6FBA}" type="pres">
      <dgm:prSet presAssocID="{93B60017-92F0-4B07-9C1C-61D23D21CB3F}" presName="sibTrans" presStyleLbl="sibTrans2D1" presStyleIdx="0" presStyleCnt="8"/>
      <dgm:spPr/>
    </dgm:pt>
    <dgm:pt modelId="{F496EC47-9569-44AC-9C26-96C6E98EA136}" type="pres">
      <dgm:prSet presAssocID="{3330704B-E7B5-40E9-A90D-78635BAEC407}" presName="middleNode" presStyleCnt="0"/>
      <dgm:spPr/>
    </dgm:pt>
    <dgm:pt modelId="{39224B57-D00A-446E-9855-2C60953B2B2E}" type="pres">
      <dgm:prSet presAssocID="{3330704B-E7B5-40E9-A90D-78635BAEC407}" presName="padding" presStyleLbl="node1" presStyleIdx="0" presStyleCnt="9"/>
      <dgm:spPr/>
    </dgm:pt>
    <dgm:pt modelId="{E71A90FB-2AD8-4617-B6F6-FCFEA4BB2A8D}" type="pres">
      <dgm:prSet presAssocID="{3330704B-E7B5-40E9-A90D-78635BAEC407}" presName="shape" presStyleLbl="node1" presStyleIdx="1" presStyleCnt="9" custScaleX="358818">
        <dgm:presLayoutVars>
          <dgm:bulletEnabled val="1"/>
        </dgm:presLayoutVars>
      </dgm:prSet>
      <dgm:spPr/>
    </dgm:pt>
    <dgm:pt modelId="{DDF6A32D-427D-4A85-B561-563B358C8C2E}" type="pres">
      <dgm:prSet presAssocID="{07B7BC4D-AEA2-4B91-8CB2-E7CB5C4CD387}" presName="sibTrans" presStyleLbl="sibTrans2D1" presStyleIdx="1" presStyleCnt="8"/>
      <dgm:spPr/>
    </dgm:pt>
    <dgm:pt modelId="{6075EF58-5FFC-4C4D-9D1B-4EA9B5337074}" type="pres">
      <dgm:prSet presAssocID="{240B2ACE-3011-4FD1-97A8-AC6B8C9CEE3A}" presName="middleNode" presStyleCnt="0"/>
      <dgm:spPr/>
    </dgm:pt>
    <dgm:pt modelId="{B253EA12-D7B7-4916-8A8B-96FB21ECBA3E}" type="pres">
      <dgm:prSet presAssocID="{240B2ACE-3011-4FD1-97A8-AC6B8C9CEE3A}" presName="padding" presStyleLbl="node1" presStyleIdx="1" presStyleCnt="9"/>
      <dgm:spPr/>
    </dgm:pt>
    <dgm:pt modelId="{2FCD563A-A30D-40EE-A8BE-35E133918692}" type="pres">
      <dgm:prSet presAssocID="{240B2ACE-3011-4FD1-97A8-AC6B8C9CEE3A}" presName="shape" presStyleLbl="node1" presStyleIdx="2" presStyleCnt="9" custScaleX="266755" custLinFactNeighborX="8132">
        <dgm:presLayoutVars>
          <dgm:bulletEnabled val="1"/>
        </dgm:presLayoutVars>
      </dgm:prSet>
      <dgm:spPr/>
      <dgm:t>
        <a:bodyPr/>
        <a:lstStyle/>
        <a:p>
          <a:endParaRPr lang="en-IN"/>
        </a:p>
      </dgm:t>
    </dgm:pt>
    <dgm:pt modelId="{41FBD5D4-BD0B-4009-A670-A414E9A19549}" type="pres">
      <dgm:prSet presAssocID="{1CC1A3CF-1069-4D94-A992-8C070644B908}" presName="sibTrans" presStyleLbl="sibTrans2D1" presStyleIdx="2" presStyleCnt="8"/>
      <dgm:spPr/>
    </dgm:pt>
    <dgm:pt modelId="{B4D0344F-DF81-41A4-A36D-90D3189A2E0C}" type="pres">
      <dgm:prSet presAssocID="{DC2C74F7-E0A8-4B36-9FCF-D438A74C37CA}" presName="middleNode" presStyleCnt="0"/>
      <dgm:spPr/>
    </dgm:pt>
    <dgm:pt modelId="{0D89EC77-03A9-4130-A5E8-F5D553AF543C}" type="pres">
      <dgm:prSet presAssocID="{DC2C74F7-E0A8-4B36-9FCF-D438A74C37CA}" presName="padding" presStyleLbl="node1" presStyleIdx="2" presStyleCnt="9"/>
      <dgm:spPr/>
    </dgm:pt>
    <dgm:pt modelId="{32867E3E-1A7A-429A-A175-46934C5EFF2B}" type="pres">
      <dgm:prSet presAssocID="{DC2C74F7-E0A8-4B36-9FCF-D438A74C37CA}" presName="shape" presStyleLbl="node1" presStyleIdx="3" presStyleCnt="9" custScaleX="245895">
        <dgm:presLayoutVars>
          <dgm:bulletEnabled val="1"/>
        </dgm:presLayoutVars>
      </dgm:prSet>
      <dgm:spPr/>
    </dgm:pt>
    <dgm:pt modelId="{DC0FB6A1-B6A6-4ADC-84C7-92642A169F70}" type="pres">
      <dgm:prSet presAssocID="{01CA864E-6812-41B9-BC92-9235CD15AFD0}" presName="sibTrans" presStyleLbl="sibTrans2D1" presStyleIdx="3" presStyleCnt="8"/>
      <dgm:spPr/>
    </dgm:pt>
    <dgm:pt modelId="{5A553081-CE7A-42AD-B470-D995889BCB3A}" type="pres">
      <dgm:prSet presAssocID="{DF911F18-1498-477B-A669-435E6B4DE8C1}" presName="middleNode" presStyleCnt="0"/>
      <dgm:spPr/>
    </dgm:pt>
    <dgm:pt modelId="{223DC9ED-7878-47CB-ACC1-A6E2AAE423A9}" type="pres">
      <dgm:prSet presAssocID="{DF911F18-1498-477B-A669-435E6B4DE8C1}" presName="padding" presStyleLbl="node1" presStyleIdx="3" presStyleCnt="9"/>
      <dgm:spPr/>
    </dgm:pt>
    <dgm:pt modelId="{B9F8D64B-EBF1-4B98-BBFE-83E2250E941D}" type="pres">
      <dgm:prSet presAssocID="{DF911F18-1498-477B-A669-435E6B4DE8C1}" presName="shape" presStyleLbl="node1" presStyleIdx="4" presStyleCnt="9" custScaleX="255353" custLinFactNeighborX="2851" custLinFactNeighborY="-99">
        <dgm:presLayoutVars>
          <dgm:bulletEnabled val="1"/>
        </dgm:presLayoutVars>
      </dgm:prSet>
      <dgm:spPr/>
    </dgm:pt>
    <dgm:pt modelId="{1926F7E8-20CB-43AB-AC9D-2F2933307657}" type="pres">
      <dgm:prSet presAssocID="{318BB5FE-255B-4D17-9884-1836C1AB3820}" presName="sibTrans" presStyleLbl="sibTrans2D1" presStyleIdx="4" presStyleCnt="8"/>
      <dgm:spPr/>
    </dgm:pt>
    <dgm:pt modelId="{2F169E38-46FF-4F31-A4D2-EF85802812C4}" type="pres">
      <dgm:prSet presAssocID="{BA43F5FF-882A-418F-9005-632E4AB5AF06}" presName="middleNode" presStyleCnt="0"/>
      <dgm:spPr/>
    </dgm:pt>
    <dgm:pt modelId="{74037406-53ED-4F22-A7A8-25B2E9A1AACA}" type="pres">
      <dgm:prSet presAssocID="{BA43F5FF-882A-418F-9005-632E4AB5AF06}" presName="padding" presStyleLbl="node1" presStyleIdx="4" presStyleCnt="9"/>
      <dgm:spPr/>
    </dgm:pt>
    <dgm:pt modelId="{B5EBC537-8AB4-44A7-B4B2-038173F7932B}" type="pres">
      <dgm:prSet presAssocID="{BA43F5FF-882A-418F-9005-632E4AB5AF06}" presName="shape" presStyleLbl="node1" presStyleIdx="5" presStyleCnt="9" custScaleX="272205" custScaleY="135207" custLinFactNeighborX="-4729" custLinFactNeighborY="12805">
        <dgm:presLayoutVars>
          <dgm:bulletEnabled val="1"/>
        </dgm:presLayoutVars>
      </dgm:prSet>
      <dgm:spPr/>
    </dgm:pt>
    <dgm:pt modelId="{B38BC0F4-12DB-46B3-95FC-BAD9042EE7E3}" type="pres">
      <dgm:prSet presAssocID="{F0DE470F-9CEA-44FF-96C8-3708154E8B41}" presName="sibTrans" presStyleLbl="sibTrans2D1" presStyleIdx="5" presStyleCnt="8"/>
      <dgm:spPr/>
    </dgm:pt>
    <dgm:pt modelId="{5A5F888C-9600-4670-9293-CD7F46CA414B}" type="pres">
      <dgm:prSet presAssocID="{CADA7D95-BC7C-4F2B-9AEC-8782A4FB8A73}" presName="middleNode" presStyleCnt="0"/>
      <dgm:spPr/>
    </dgm:pt>
    <dgm:pt modelId="{11B6B622-0511-496A-A2C8-D6714DD092BB}" type="pres">
      <dgm:prSet presAssocID="{CADA7D95-BC7C-4F2B-9AEC-8782A4FB8A73}" presName="padding" presStyleLbl="node1" presStyleIdx="5" presStyleCnt="9"/>
      <dgm:spPr/>
    </dgm:pt>
    <dgm:pt modelId="{5A45E32C-BB32-4186-AFE0-3030437D8AC7}" type="pres">
      <dgm:prSet presAssocID="{CADA7D95-BC7C-4F2B-9AEC-8782A4FB8A73}" presName="shape" presStyleLbl="node1" presStyleIdx="6" presStyleCnt="9" custScaleX="271904" custScaleY="159925">
        <dgm:presLayoutVars>
          <dgm:bulletEnabled val="1"/>
        </dgm:presLayoutVars>
      </dgm:prSet>
      <dgm:spPr/>
      <dgm:t>
        <a:bodyPr/>
        <a:lstStyle/>
        <a:p>
          <a:endParaRPr lang="en-IN"/>
        </a:p>
      </dgm:t>
    </dgm:pt>
    <dgm:pt modelId="{4AFD3132-8D18-43C7-8A67-D65C7AA1D036}" type="pres">
      <dgm:prSet presAssocID="{A10F3EDD-3557-4D53-8F09-3AA5BC852BF8}" presName="sibTrans" presStyleLbl="sibTrans2D1" presStyleIdx="6" presStyleCnt="8"/>
      <dgm:spPr/>
    </dgm:pt>
    <dgm:pt modelId="{C69EB68E-D32C-4E6B-AA09-A6F9AFF17219}" type="pres">
      <dgm:prSet presAssocID="{AE14FCA9-78B4-4BDB-A90C-5F366B2EB79C}" presName="middleNode" presStyleCnt="0"/>
      <dgm:spPr/>
    </dgm:pt>
    <dgm:pt modelId="{D6408F74-83B7-4888-B1BA-2480693A99CB}" type="pres">
      <dgm:prSet presAssocID="{AE14FCA9-78B4-4BDB-A90C-5F366B2EB79C}" presName="padding" presStyleLbl="node1" presStyleIdx="6" presStyleCnt="9"/>
      <dgm:spPr/>
    </dgm:pt>
    <dgm:pt modelId="{5BD40127-4086-4C1B-9E46-A10B342EEBC9}" type="pres">
      <dgm:prSet presAssocID="{AE14FCA9-78B4-4BDB-A90C-5F366B2EB79C}" presName="shape" presStyleLbl="node1" presStyleIdx="7" presStyleCnt="9" custScaleX="272385">
        <dgm:presLayoutVars>
          <dgm:bulletEnabled val="1"/>
        </dgm:presLayoutVars>
      </dgm:prSet>
      <dgm:spPr/>
      <dgm:t>
        <a:bodyPr/>
        <a:lstStyle/>
        <a:p>
          <a:endParaRPr lang="en-IN"/>
        </a:p>
      </dgm:t>
    </dgm:pt>
    <dgm:pt modelId="{790FF6A5-63FC-4527-BBBA-82D6CF89F28E}" type="pres">
      <dgm:prSet presAssocID="{302A74B0-0F0D-48F2-AA7E-88DEF77AA840}" presName="sibTrans" presStyleLbl="sibTrans2D1" presStyleIdx="7" presStyleCnt="8"/>
      <dgm:spPr/>
    </dgm:pt>
    <dgm:pt modelId="{52AE781D-8BF1-4C3D-AC7B-E56ECADA55A2}" type="pres">
      <dgm:prSet presAssocID="{AD0801F9-837F-45AE-AE66-895FEDA2FB6E}" presName="lastNode" presStyleLbl="node1" presStyleIdx="8" presStyleCnt="9" custScaleX="182888">
        <dgm:presLayoutVars>
          <dgm:bulletEnabled val="1"/>
        </dgm:presLayoutVars>
      </dgm:prSet>
      <dgm:spPr/>
    </dgm:pt>
  </dgm:ptLst>
  <dgm:cxnLst>
    <dgm:cxn modelId="{4C3962C6-2A27-4F2B-81DC-D631BC481E5A}" type="presOf" srcId="{3330704B-E7B5-40E9-A90D-78635BAEC407}" destId="{E71A90FB-2AD8-4617-B6F6-FCFEA4BB2A8D}" srcOrd="0" destOrd="0" presId="urn:microsoft.com/office/officeart/2005/8/layout/bProcess2"/>
    <dgm:cxn modelId="{E51662E6-23A6-45E9-BFFC-900210F53B27}" type="presOf" srcId="{BA43F5FF-882A-418F-9005-632E4AB5AF06}" destId="{B5EBC537-8AB4-44A7-B4B2-038173F7932B}" srcOrd="0" destOrd="0" presId="urn:microsoft.com/office/officeart/2005/8/layout/bProcess2"/>
    <dgm:cxn modelId="{5A9B5B03-CD80-4DF0-80AB-0E856C46F0CD}" srcId="{8EA93A1B-A722-4846-A592-1D36027249D9}" destId="{3330704B-E7B5-40E9-A90D-78635BAEC407}" srcOrd="1" destOrd="0" parTransId="{A72B4A9E-4825-4D17-88BA-63EDD056C0F8}" sibTransId="{07B7BC4D-AEA2-4B91-8CB2-E7CB5C4CD387}"/>
    <dgm:cxn modelId="{A2E6D3FB-BA13-4119-9141-613B8052E0FC}" type="presOf" srcId="{DC2C74F7-E0A8-4B36-9FCF-D438A74C37CA}" destId="{32867E3E-1A7A-429A-A175-46934C5EFF2B}" srcOrd="0" destOrd="0" presId="urn:microsoft.com/office/officeart/2005/8/layout/bProcess2"/>
    <dgm:cxn modelId="{EE4AB879-9A3D-47A0-BC53-80757EF65702}" srcId="{8EA93A1B-A722-4846-A592-1D36027249D9}" destId="{AE14FCA9-78B4-4BDB-A90C-5F366B2EB79C}" srcOrd="7" destOrd="0" parTransId="{E49426A6-95BB-4612-94FA-15AB0CC45709}" sibTransId="{302A74B0-0F0D-48F2-AA7E-88DEF77AA840}"/>
    <dgm:cxn modelId="{F59E4A65-6DE8-457B-A420-5C1306DFCD8B}" srcId="{8EA93A1B-A722-4846-A592-1D36027249D9}" destId="{CADA7D95-BC7C-4F2B-9AEC-8782A4FB8A73}" srcOrd="6" destOrd="0" parTransId="{893E03BC-6F06-4A7C-A769-66ACDA74F618}" sibTransId="{A10F3EDD-3557-4D53-8F09-3AA5BC852BF8}"/>
    <dgm:cxn modelId="{DB485D2D-FC4E-47DA-9252-089D6CF8D786}" type="presOf" srcId="{240B2ACE-3011-4FD1-97A8-AC6B8C9CEE3A}" destId="{2FCD563A-A30D-40EE-A8BE-35E133918692}" srcOrd="0" destOrd="0" presId="urn:microsoft.com/office/officeart/2005/8/layout/bProcess2"/>
    <dgm:cxn modelId="{16956622-6FC5-4CD6-9D39-D869106F659E}" type="presOf" srcId="{07B7BC4D-AEA2-4B91-8CB2-E7CB5C4CD387}" destId="{DDF6A32D-427D-4A85-B561-563B358C8C2E}" srcOrd="0" destOrd="0" presId="urn:microsoft.com/office/officeart/2005/8/layout/bProcess2"/>
    <dgm:cxn modelId="{EEB2DC6D-FCAE-48F4-9961-EAA8138A4FBE}" type="presOf" srcId="{318BB5FE-255B-4D17-9884-1836C1AB3820}" destId="{1926F7E8-20CB-43AB-AC9D-2F2933307657}" srcOrd="0" destOrd="0" presId="urn:microsoft.com/office/officeart/2005/8/layout/bProcess2"/>
    <dgm:cxn modelId="{EC8AC02B-7E83-43C7-A6CE-394812E671A8}" type="presOf" srcId="{1CC1A3CF-1069-4D94-A992-8C070644B908}" destId="{41FBD5D4-BD0B-4009-A670-A414E9A19549}" srcOrd="0" destOrd="0" presId="urn:microsoft.com/office/officeart/2005/8/layout/bProcess2"/>
    <dgm:cxn modelId="{1D48A66B-D81D-434F-9287-A5DB3F2E0AEF}" srcId="{8EA93A1B-A722-4846-A592-1D36027249D9}" destId="{DF911F18-1498-477B-A669-435E6B4DE8C1}" srcOrd="4" destOrd="0" parTransId="{EB55754E-FBD5-4A04-B8BC-FA85720BF10E}" sibTransId="{318BB5FE-255B-4D17-9884-1836C1AB3820}"/>
    <dgm:cxn modelId="{8F5BB005-ADD3-4703-B16C-E995E57252E5}" type="presOf" srcId="{AE14FCA9-78B4-4BDB-A90C-5F366B2EB79C}" destId="{5BD40127-4086-4C1B-9E46-A10B342EEBC9}" srcOrd="0" destOrd="0" presId="urn:microsoft.com/office/officeart/2005/8/layout/bProcess2"/>
    <dgm:cxn modelId="{3C4ABD46-3B2C-4158-946F-BC86BCFCC753}" srcId="{8EA93A1B-A722-4846-A592-1D36027249D9}" destId="{240B2ACE-3011-4FD1-97A8-AC6B8C9CEE3A}" srcOrd="2" destOrd="0" parTransId="{CD6114DF-4C2F-44A6-94DD-F09DB4070A28}" sibTransId="{1CC1A3CF-1069-4D94-A992-8C070644B908}"/>
    <dgm:cxn modelId="{5BCF6411-DFEE-414E-A843-B48D680817A5}" srcId="{8EA93A1B-A722-4846-A592-1D36027249D9}" destId="{AD0801F9-837F-45AE-AE66-895FEDA2FB6E}" srcOrd="8" destOrd="0" parTransId="{04466A65-BB9F-4FF8-BEF7-CE7A77CC4BFA}" sibTransId="{2828DBA2-FDD1-46CE-8598-6A601A08747A}"/>
    <dgm:cxn modelId="{16585EB7-9485-45A3-BAD4-6DFAB93826ED}" type="presOf" srcId="{CADA7D95-BC7C-4F2B-9AEC-8782A4FB8A73}" destId="{5A45E32C-BB32-4186-AFE0-3030437D8AC7}" srcOrd="0" destOrd="0" presId="urn:microsoft.com/office/officeart/2005/8/layout/bProcess2"/>
    <dgm:cxn modelId="{BAE17D94-D6DF-460D-8FE3-1D7E0FC9B1C2}" srcId="{8EA93A1B-A722-4846-A592-1D36027249D9}" destId="{BA43F5FF-882A-418F-9005-632E4AB5AF06}" srcOrd="5" destOrd="0" parTransId="{05F0C098-640A-422D-B4D4-18F5A3B08B71}" sibTransId="{F0DE470F-9CEA-44FF-96C8-3708154E8B41}"/>
    <dgm:cxn modelId="{AA06670D-6E1F-4917-BB50-89076F6409B8}" type="presOf" srcId="{AD0801F9-837F-45AE-AE66-895FEDA2FB6E}" destId="{52AE781D-8BF1-4C3D-AC7B-E56ECADA55A2}" srcOrd="0" destOrd="0" presId="urn:microsoft.com/office/officeart/2005/8/layout/bProcess2"/>
    <dgm:cxn modelId="{AECB05CD-B8C2-4037-B86B-10408235999C}" type="presOf" srcId="{8EA93A1B-A722-4846-A592-1D36027249D9}" destId="{EFB7FA58-0112-4E72-89C7-C2F140E8BC0F}" srcOrd="0" destOrd="0" presId="urn:microsoft.com/office/officeart/2005/8/layout/bProcess2"/>
    <dgm:cxn modelId="{7C81B5F9-3AA0-4381-92E3-884378969CA8}" type="presOf" srcId="{DF911F18-1498-477B-A669-435E6B4DE8C1}" destId="{B9F8D64B-EBF1-4B98-BBFE-83E2250E941D}" srcOrd="0" destOrd="0" presId="urn:microsoft.com/office/officeart/2005/8/layout/bProcess2"/>
    <dgm:cxn modelId="{5A5023F3-A755-4F29-B8CE-4994C7C547BB}" type="presOf" srcId="{603C4C49-DB7B-4710-86A4-F550C7131C14}" destId="{8432194D-E2DA-4E52-81EF-F34C47EA121B}" srcOrd="0" destOrd="0" presId="urn:microsoft.com/office/officeart/2005/8/layout/bProcess2"/>
    <dgm:cxn modelId="{62D8ACAD-F2DA-49C1-833E-FEEAA5452E4A}" srcId="{8EA93A1B-A722-4846-A592-1D36027249D9}" destId="{603C4C49-DB7B-4710-86A4-F550C7131C14}" srcOrd="0" destOrd="0" parTransId="{6847FB90-43DD-4EBA-8ECD-84BCC49F38E4}" sibTransId="{93B60017-92F0-4B07-9C1C-61D23D21CB3F}"/>
    <dgm:cxn modelId="{45DF9593-6730-4770-A169-1AB153D33691}" type="presOf" srcId="{01CA864E-6812-41B9-BC92-9235CD15AFD0}" destId="{DC0FB6A1-B6A6-4ADC-84C7-92642A169F70}" srcOrd="0" destOrd="0" presId="urn:microsoft.com/office/officeart/2005/8/layout/bProcess2"/>
    <dgm:cxn modelId="{A0E151ED-1F3F-4D78-962D-B2AFE708EAB0}" type="presOf" srcId="{A10F3EDD-3557-4D53-8F09-3AA5BC852BF8}" destId="{4AFD3132-8D18-43C7-8A67-D65C7AA1D036}" srcOrd="0" destOrd="0" presId="urn:microsoft.com/office/officeart/2005/8/layout/bProcess2"/>
    <dgm:cxn modelId="{8E85ED5D-DBE4-4D8E-A0C5-7E1C499573D3}" type="presOf" srcId="{302A74B0-0F0D-48F2-AA7E-88DEF77AA840}" destId="{790FF6A5-63FC-4527-BBBA-82D6CF89F28E}" srcOrd="0" destOrd="0" presId="urn:microsoft.com/office/officeart/2005/8/layout/bProcess2"/>
    <dgm:cxn modelId="{07F9A89B-AED8-41CD-A016-ADD1BA659B29}" srcId="{8EA93A1B-A722-4846-A592-1D36027249D9}" destId="{DC2C74F7-E0A8-4B36-9FCF-D438A74C37CA}" srcOrd="3" destOrd="0" parTransId="{6897A63D-ABB2-4B85-AEBD-8F8CB98D6CCF}" sibTransId="{01CA864E-6812-41B9-BC92-9235CD15AFD0}"/>
    <dgm:cxn modelId="{1256ABBF-06CC-4422-AEE7-72176B4D36EF}" type="presOf" srcId="{93B60017-92F0-4B07-9C1C-61D23D21CB3F}" destId="{71A961D8-BC7C-4C78-9947-838FC0DF6FBA}" srcOrd="0" destOrd="0" presId="urn:microsoft.com/office/officeart/2005/8/layout/bProcess2"/>
    <dgm:cxn modelId="{A877411C-8FB6-4E57-B65F-B8A15BFCA10A}" type="presOf" srcId="{F0DE470F-9CEA-44FF-96C8-3708154E8B41}" destId="{B38BC0F4-12DB-46B3-95FC-BAD9042EE7E3}" srcOrd="0" destOrd="0" presId="urn:microsoft.com/office/officeart/2005/8/layout/bProcess2"/>
    <dgm:cxn modelId="{0547B2E5-1CE7-44FA-8358-CF9345343D30}" type="presParOf" srcId="{EFB7FA58-0112-4E72-89C7-C2F140E8BC0F}" destId="{8432194D-E2DA-4E52-81EF-F34C47EA121B}" srcOrd="0" destOrd="0" presId="urn:microsoft.com/office/officeart/2005/8/layout/bProcess2"/>
    <dgm:cxn modelId="{EFBA75AF-CCAF-4E77-B362-58E848BEFC14}" type="presParOf" srcId="{EFB7FA58-0112-4E72-89C7-C2F140E8BC0F}" destId="{71A961D8-BC7C-4C78-9947-838FC0DF6FBA}" srcOrd="1" destOrd="0" presId="urn:microsoft.com/office/officeart/2005/8/layout/bProcess2"/>
    <dgm:cxn modelId="{11C42A23-AD32-408A-A717-C02E0F40635A}" type="presParOf" srcId="{EFB7FA58-0112-4E72-89C7-C2F140E8BC0F}" destId="{F496EC47-9569-44AC-9C26-96C6E98EA136}" srcOrd="2" destOrd="0" presId="urn:microsoft.com/office/officeart/2005/8/layout/bProcess2"/>
    <dgm:cxn modelId="{295EA017-6A38-4F10-90C6-2A5B38D52CA7}" type="presParOf" srcId="{F496EC47-9569-44AC-9C26-96C6E98EA136}" destId="{39224B57-D00A-446E-9855-2C60953B2B2E}" srcOrd="0" destOrd="0" presId="urn:microsoft.com/office/officeart/2005/8/layout/bProcess2"/>
    <dgm:cxn modelId="{F3A535FE-CA3B-4791-A959-285F928602C7}" type="presParOf" srcId="{F496EC47-9569-44AC-9C26-96C6E98EA136}" destId="{E71A90FB-2AD8-4617-B6F6-FCFEA4BB2A8D}" srcOrd="1" destOrd="0" presId="urn:microsoft.com/office/officeart/2005/8/layout/bProcess2"/>
    <dgm:cxn modelId="{D7995838-3EB9-4A78-97CC-9BA8125433E0}" type="presParOf" srcId="{EFB7FA58-0112-4E72-89C7-C2F140E8BC0F}" destId="{DDF6A32D-427D-4A85-B561-563B358C8C2E}" srcOrd="3" destOrd="0" presId="urn:microsoft.com/office/officeart/2005/8/layout/bProcess2"/>
    <dgm:cxn modelId="{3DF2F718-7F09-4709-A699-409B1518CA8F}" type="presParOf" srcId="{EFB7FA58-0112-4E72-89C7-C2F140E8BC0F}" destId="{6075EF58-5FFC-4C4D-9D1B-4EA9B5337074}" srcOrd="4" destOrd="0" presId="urn:microsoft.com/office/officeart/2005/8/layout/bProcess2"/>
    <dgm:cxn modelId="{A4D4CA36-EEAC-4257-AD0D-20C0C742EF84}" type="presParOf" srcId="{6075EF58-5FFC-4C4D-9D1B-4EA9B5337074}" destId="{B253EA12-D7B7-4916-8A8B-96FB21ECBA3E}" srcOrd="0" destOrd="0" presId="urn:microsoft.com/office/officeart/2005/8/layout/bProcess2"/>
    <dgm:cxn modelId="{F5C818BD-6E44-4464-909F-A6051AA8E35F}" type="presParOf" srcId="{6075EF58-5FFC-4C4D-9D1B-4EA9B5337074}" destId="{2FCD563A-A30D-40EE-A8BE-35E133918692}" srcOrd="1" destOrd="0" presId="urn:microsoft.com/office/officeart/2005/8/layout/bProcess2"/>
    <dgm:cxn modelId="{4617E564-437F-4E16-8524-B152DE56297B}" type="presParOf" srcId="{EFB7FA58-0112-4E72-89C7-C2F140E8BC0F}" destId="{41FBD5D4-BD0B-4009-A670-A414E9A19549}" srcOrd="5" destOrd="0" presId="urn:microsoft.com/office/officeart/2005/8/layout/bProcess2"/>
    <dgm:cxn modelId="{51F463D0-4995-4482-90F6-B9C2A419917C}" type="presParOf" srcId="{EFB7FA58-0112-4E72-89C7-C2F140E8BC0F}" destId="{B4D0344F-DF81-41A4-A36D-90D3189A2E0C}" srcOrd="6" destOrd="0" presId="urn:microsoft.com/office/officeart/2005/8/layout/bProcess2"/>
    <dgm:cxn modelId="{D85E68BE-FD21-40D4-808A-9C48B65DBBA7}" type="presParOf" srcId="{B4D0344F-DF81-41A4-A36D-90D3189A2E0C}" destId="{0D89EC77-03A9-4130-A5E8-F5D553AF543C}" srcOrd="0" destOrd="0" presId="urn:microsoft.com/office/officeart/2005/8/layout/bProcess2"/>
    <dgm:cxn modelId="{292C7563-736E-4784-BF8D-3A91E9D90032}" type="presParOf" srcId="{B4D0344F-DF81-41A4-A36D-90D3189A2E0C}" destId="{32867E3E-1A7A-429A-A175-46934C5EFF2B}" srcOrd="1" destOrd="0" presId="urn:microsoft.com/office/officeart/2005/8/layout/bProcess2"/>
    <dgm:cxn modelId="{60719569-88CC-4A06-ACAB-55FA388DD63F}" type="presParOf" srcId="{EFB7FA58-0112-4E72-89C7-C2F140E8BC0F}" destId="{DC0FB6A1-B6A6-4ADC-84C7-92642A169F70}" srcOrd="7" destOrd="0" presId="urn:microsoft.com/office/officeart/2005/8/layout/bProcess2"/>
    <dgm:cxn modelId="{C95D5FA2-FEE7-4B5E-A5B5-CCC9AE4054F8}" type="presParOf" srcId="{EFB7FA58-0112-4E72-89C7-C2F140E8BC0F}" destId="{5A553081-CE7A-42AD-B470-D995889BCB3A}" srcOrd="8" destOrd="0" presId="urn:microsoft.com/office/officeart/2005/8/layout/bProcess2"/>
    <dgm:cxn modelId="{1E6E6D61-DD8F-410C-8B55-DA1AFD376167}" type="presParOf" srcId="{5A553081-CE7A-42AD-B470-D995889BCB3A}" destId="{223DC9ED-7878-47CB-ACC1-A6E2AAE423A9}" srcOrd="0" destOrd="0" presId="urn:microsoft.com/office/officeart/2005/8/layout/bProcess2"/>
    <dgm:cxn modelId="{A4DA253A-B154-44D7-BF86-FD03D506DA67}" type="presParOf" srcId="{5A553081-CE7A-42AD-B470-D995889BCB3A}" destId="{B9F8D64B-EBF1-4B98-BBFE-83E2250E941D}" srcOrd="1" destOrd="0" presId="urn:microsoft.com/office/officeart/2005/8/layout/bProcess2"/>
    <dgm:cxn modelId="{0AE757E8-6574-41F7-A6FE-E121234F210E}" type="presParOf" srcId="{EFB7FA58-0112-4E72-89C7-C2F140E8BC0F}" destId="{1926F7E8-20CB-43AB-AC9D-2F2933307657}" srcOrd="9" destOrd="0" presId="urn:microsoft.com/office/officeart/2005/8/layout/bProcess2"/>
    <dgm:cxn modelId="{F09F918B-C1AA-411D-88E4-82ECE99ACC09}" type="presParOf" srcId="{EFB7FA58-0112-4E72-89C7-C2F140E8BC0F}" destId="{2F169E38-46FF-4F31-A4D2-EF85802812C4}" srcOrd="10" destOrd="0" presId="urn:microsoft.com/office/officeart/2005/8/layout/bProcess2"/>
    <dgm:cxn modelId="{4B091DA3-6A0E-4F8D-BD74-2F8E839FF479}" type="presParOf" srcId="{2F169E38-46FF-4F31-A4D2-EF85802812C4}" destId="{74037406-53ED-4F22-A7A8-25B2E9A1AACA}" srcOrd="0" destOrd="0" presId="urn:microsoft.com/office/officeart/2005/8/layout/bProcess2"/>
    <dgm:cxn modelId="{4B12B9E6-BC72-4EBD-ADBC-38DC1219C805}" type="presParOf" srcId="{2F169E38-46FF-4F31-A4D2-EF85802812C4}" destId="{B5EBC537-8AB4-44A7-B4B2-038173F7932B}" srcOrd="1" destOrd="0" presId="urn:microsoft.com/office/officeart/2005/8/layout/bProcess2"/>
    <dgm:cxn modelId="{96DDF910-67D2-4CE6-A5C2-A62473F7B62D}" type="presParOf" srcId="{EFB7FA58-0112-4E72-89C7-C2F140E8BC0F}" destId="{B38BC0F4-12DB-46B3-95FC-BAD9042EE7E3}" srcOrd="11" destOrd="0" presId="urn:microsoft.com/office/officeart/2005/8/layout/bProcess2"/>
    <dgm:cxn modelId="{5B667E4C-2844-4019-B10F-4204C336768F}" type="presParOf" srcId="{EFB7FA58-0112-4E72-89C7-C2F140E8BC0F}" destId="{5A5F888C-9600-4670-9293-CD7F46CA414B}" srcOrd="12" destOrd="0" presId="urn:microsoft.com/office/officeart/2005/8/layout/bProcess2"/>
    <dgm:cxn modelId="{1DA34977-5758-411D-9524-300CC3BBA015}" type="presParOf" srcId="{5A5F888C-9600-4670-9293-CD7F46CA414B}" destId="{11B6B622-0511-496A-A2C8-D6714DD092BB}" srcOrd="0" destOrd="0" presId="urn:microsoft.com/office/officeart/2005/8/layout/bProcess2"/>
    <dgm:cxn modelId="{AAB05B29-C909-434A-98AE-26DD9A3FB31D}" type="presParOf" srcId="{5A5F888C-9600-4670-9293-CD7F46CA414B}" destId="{5A45E32C-BB32-4186-AFE0-3030437D8AC7}" srcOrd="1" destOrd="0" presId="urn:microsoft.com/office/officeart/2005/8/layout/bProcess2"/>
    <dgm:cxn modelId="{89560969-5DD6-4CB7-A95B-20F95E995AAA}" type="presParOf" srcId="{EFB7FA58-0112-4E72-89C7-C2F140E8BC0F}" destId="{4AFD3132-8D18-43C7-8A67-D65C7AA1D036}" srcOrd="13" destOrd="0" presId="urn:microsoft.com/office/officeart/2005/8/layout/bProcess2"/>
    <dgm:cxn modelId="{C2982349-70B9-4CA5-9B5E-C72D017C8F8A}" type="presParOf" srcId="{EFB7FA58-0112-4E72-89C7-C2F140E8BC0F}" destId="{C69EB68E-D32C-4E6B-AA09-A6F9AFF17219}" srcOrd="14" destOrd="0" presId="urn:microsoft.com/office/officeart/2005/8/layout/bProcess2"/>
    <dgm:cxn modelId="{C1AAE348-FA0C-4164-97CD-109CE14F6099}" type="presParOf" srcId="{C69EB68E-D32C-4E6B-AA09-A6F9AFF17219}" destId="{D6408F74-83B7-4888-B1BA-2480693A99CB}" srcOrd="0" destOrd="0" presId="urn:microsoft.com/office/officeart/2005/8/layout/bProcess2"/>
    <dgm:cxn modelId="{86ADFB9C-CD3B-4781-9102-D062EEF4EED3}" type="presParOf" srcId="{C69EB68E-D32C-4E6B-AA09-A6F9AFF17219}" destId="{5BD40127-4086-4C1B-9E46-A10B342EEBC9}" srcOrd="1" destOrd="0" presId="urn:microsoft.com/office/officeart/2005/8/layout/bProcess2"/>
    <dgm:cxn modelId="{52B0D064-BB5D-4476-958F-D65A11CA6098}" type="presParOf" srcId="{EFB7FA58-0112-4E72-89C7-C2F140E8BC0F}" destId="{790FF6A5-63FC-4527-BBBA-82D6CF89F28E}" srcOrd="15" destOrd="0" presId="urn:microsoft.com/office/officeart/2005/8/layout/bProcess2"/>
    <dgm:cxn modelId="{917C030D-16A3-45BF-907A-EC499CFBD245}" type="presParOf" srcId="{EFB7FA58-0112-4E72-89C7-C2F140E8BC0F}" destId="{52AE781D-8BF1-4C3D-AC7B-E56ECADA55A2}" srcOrd="16" destOrd="0" presId="urn:microsoft.com/office/officeart/2005/8/layout/bProcess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32194D-E2DA-4E52-81EF-F34C47EA121B}">
      <dsp:nvSpPr>
        <dsp:cNvPr id="0" name=""/>
        <dsp:cNvSpPr/>
      </dsp:nvSpPr>
      <dsp:spPr>
        <a:xfrm>
          <a:off x="81192" y="206635"/>
          <a:ext cx="3030877" cy="1297037"/>
        </a:xfrm>
        <a:prstGeom prst="ellipse">
          <a:avLst/>
        </a:prstGeom>
        <a:solidFill>
          <a:srgbClr val="00B0F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IN" sz="2000" b="1" kern="1200" dirty="0" smtClean="0">
              <a:solidFill>
                <a:schemeClr val="tx1"/>
              </a:solidFill>
              <a:latin typeface="Aharoni" pitchFamily="2" charset="-79"/>
              <a:cs typeface="Aharoni" pitchFamily="2" charset="-79"/>
            </a:rPr>
            <a:t>Determination of Responsibility Centres</a:t>
          </a:r>
          <a:endParaRPr lang="en-IN" sz="2000" b="1" kern="1200" dirty="0">
            <a:solidFill>
              <a:schemeClr val="tx1"/>
            </a:solidFill>
            <a:latin typeface="Aharoni" pitchFamily="2" charset="-79"/>
            <a:cs typeface="Aharoni" pitchFamily="2" charset="-79"/>
          </a:endParaRPr>
        </a:p>
      </dsp:txBody>
      <dsp:txXfrm>
        <a:off x="81192" y="206635"/>
        <a:ext cx="3030877" cy="1297037"/>
      </dsp:txXfrm>
    </dsp:sp>
    <dsp:sp modelId="{71A961D8-BC7C-4C78-9947-838FC0DF6FBA}">
      <dsp:nvSpPr>
        <dsp:cNvPr id="0" name=""/>
        <dsp:cNvSpPr/>
      </dsp:nvSpPr>
      <dsp:spPr>
        <a:xfrm rot="10872526">
          <a:off x="1348840" y="1676351"/>
          <a:ext cx="453962" cy="329985"/>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71A90FB-2AD8-4617-B6F6-FCFEA4BB2A8D}">
      <dsp:nvSpPr>
        <dsp:cNvPr id="0" name=""/>
        <dsp:cNvSpPr/>
      </dsp:nvSpPr>
      <dsp:spPr>
        <a:xfrm>
          <a:off x="7853" y="2160362"/>
          <a:ext cx="3104219" cy="865123"/>
        </a:xfrm>
        <a:prstGeom prst="ellipse">
          <a:avLst/>
        </a:prstGeom>
        <a:solidFill>
          <a:srgbClr val="00B0F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IN" sz="2400" kern="1200" dirty="0" smtClean="0">
              <a:solidFill>
                <a:schemeClr val="tx1"/>
              </a:solidFill>
              <a:latin typeface="Aharoni" pitchFamily="2" charset="-79"/>
              <a:cs typeface="Aharoni" pitchFamily="2" charset="-79"/>
            </a:rPr>
            <a:t>Objective Formulation</a:t>
          </a:r>
          <a:endParaRPr lang="en-IN" sz="2400" kern="1200" dirty="0">
            <a:solidFill>
              <a:schemeClr val="tx1"/>
            </a:solidFill>
            <a:latin typeface="Aharoni" pitchFamily="2" charset="-79"/>
            <a:cs typeface="Aharoni" pitchFamily="2" charset="-79"/>
          </a:endParaRPr>
        </a:p>
      </dsp:txBody>
      <dsp:txXfrm>
        <a:off x="7853" y="2160362"/>
        <a:ext cx="3104219" cy="865123"/>
      </dsp:txXfrm>
    </dsp:sp>
    <dsp:sp modelId="{DDF6A32D-427D-4A85-B561-563B358C8C2E}">
      <dsp:nvSpPr>
        <dsp:cNvPr id="0" name=""/>
        <dsp:cNvSpPr/>
      </dsp:nvSpPr>
      <dsp:spPr>
        <a:xfrm rot="10661952">
          <a:off x="1368533" y="3312773"/>
          <a:ext cx="453962" cy="329985"/>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FCD563A-A30D-40EE-A8BE-35E133918692}">
      <dsp:nvSpPr>
        <dsp:cNvPr id="0" name=""/>
        <dsp:cNvSpPr/>
      </dsp:nvSpPr>
      <dsp:spPr>
        <a:xfrm>
          <a:off x="476435" y="3911362"/>
          <a:ext cx="2307760" cy="865123"/>
        </a:xfrm>
        <a:prstGeom prst="ellipse">
          <a:avLst/>
        </a:prstGeom>
        <a:solidFill>
          <a:srgbClr val="00B0F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IN" sz="2000" kern="1200" dirty="0" smtClean="0">
              <a:solidFill>
                <a:schemeClr val="tx1"/>
              </a:solidFill>
              <a:latin typeface="Aharoni" pitchFamily="2" charset="-79"/>
              <a:cs typeface="Aharoni" pitchFamily="2" charset="-79"/>
            </a:rPr>
            <a:t>Activity Classification</a:t>
          </a:r>
          <a:endParaRPr lang="en-IN" sz="2000" kern="1200" dirty="0">
            <a:solidFill>
              <a:schemeClr val="tx1"/>
            </a:solidFill>
            <a:latin typeface="Aharoni" pitchFamily="2" charset="-79"/>
            <a:cs typeface="Aharoni" pitchFamily="2" charset="-79"/>
          </a:endParaRPr>
        </a:p>
      </dsp:txBody>
      <dsp:txXfrm>
        <a:off x="476435" y="3911362"/>
        <a:ext cx="2307760" cy="865123"/>
      </dsp:txXfrm>
    </dsp:sp>
    <dsp:sp modelId="{41FBD5D4-BD0B-4009-A670-A414E9A19549}">
      <dsp:nvSpPr>
        <dsp:cNvPr id="0" name=""/>
        <dsp:cNvSpPr/>
      </dsp:nvSpPr>
      <dsp:spPr>
        <a:xfrm rot="5400000">
          <a:off x="3111655" y="4178931"/>
          <a:ext cx="453962" cy="329985"/>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2867E3E-1A7A-429A-A175-46934C5EFF2B}">
      <dsp:nvSpPr>
        <dsp:cNvPr id="0" name=""/>
        <dsp:cNvSpPr/>
      </dsp:nvSpPr>
      <dsp:spPr>
        <a:xfrm>
          <a:off x="3874399" y="3911362"/>
          <a:ext cx="2127296" cy="865123"/>
        </a:xfrm>
        <a:prstGeom prst="ellipse">
          <a:avLst/>
        </a:prstGeom>
        <a:solidFill>
          <a:srgbClr val="00B0F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IN" sz="2000" kern="1200" dirty="0" smtClean="0">
              <a:solidFill>
                <a:schemeClr val="tx1"/>
              </a:solidFill>
              <a:latin typeface="Aharoni" pitchFamily="2" charset="-79"/>
              <a:cs typeface="Aharoni" pitchFamily="2" charset="-79"/>
            </a:rPr>
            <a:t>Accounting Structure</a:t>
          </a:r>
          <a:endParaRPr lang="en-IN" sz="2000" kern="1200" dirty="0">
            <a:solidFill>
              <a:schemeClr val="tx1"/>
            </a:solidFill>
            <a:latin typeface="Aharoni" pitchFamily="2" charset="-79"/>
            <a:cs typeface="Aharoni" pitchFamily="2" charset="-79"/>
          </a:endParaRPr>
        </a:p>
      </dsp:txBody>
      <dsp:txXfrm>
        <a:off x="3874399" y="3911362"/>
        <a:ext cx="2127296" cy="865123"/>
      </dsp:txXfrm>
    </dsp:sp>
    <dsp:sp modelId="{DC0FB6A1-B6A6-4ADC-84C7-92642A169F70}">
      <dsp:nvSpPr>
        <dsp:cNvPr id="0" name=""/>
        <dsp:cNvSpPr/>
      </dsp:nvSpPr>
      <dsp:spPr>
        <a:xfrm rot="48397">
          <a:off x="4723529" y="3293664"/>
          <a:ext cx="453962" cy="329985"/>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9F8D64B-EBF1-4B98-BBFE-83E2250E941D}">
      <dsp:nvSpPr>
        <dsp:cNvPr id="0" name=""/>
        <dsp:cNvSpPr/>
      </dsp:nvSpPr>
      <dsp:spPr>
        <a:xfrm>
          <a:off x="3858152" y="2159505"/>
          <a:ext cx="2209119" cy="865123"/>
        </a:xfrm>
        <a:prstGeom prst="ellipse">
          <a:avLst/>
        </a:prstGeom>
        <a:solidFill>
          <a:srgbClr val="00B0F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IN" sz="2000" kern="1200" dirty="0" smtClean="0">
              <a:solidFill>
                <a:schemeClr val="tx1"/>
              </a:solidFill>
              <a:latin typeface="Aharoni" pitchFamily="2" charset="-79"/>
              <a:cs typeface="Aharoni" pitchFamily="2" charset="-79"/>
            </a:rPr>
            <a:t>Forecasting of Expenditure</a:t>
          </a:r>
          <a:endParaRPr lang="en-IN" sz="2000" kern="1200" dirty="0">
            <a:solidFill>
              <a:schemeClr val="tx1"/>
            </a:solidFill>
            <a:latin typeface="Aharoni" pitchFamily="2" charset="-79"/>
            <a:cs typeface="Aharoni" pitchFamily="2" charset="-79"/>
          </a:endParaRPr>
        </a:p>
      </dsp:txBody>
      <dsp:txXfrm>
        <a:off x="3858152" y="2159505"/>
        <a:ext cx="2209119" cy="865123"/>
      </dsp:txXfrm>
    </dsp:sp>
    <dsp:sp modelId="{1926F7E8-20CB-43AB-AC9D-2F2933307657}">
      <dsp:nvSpPr>
        <dsp:cNvPr id="0" name=""/>
        <dsp:cNvSpPr/>
      </dsp:nvSpPr>
      <dsp:spPr>
        <a:xfrm rot="21462560">
          <a:off x="4705613" y="1674175"/>
          <a:ext cx="453962" cy="329985"/>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5EBC537-8AB4-44A7-B4B2-038173F7932B}">
      <dsp:nvSpPr>
        <dsp:cNvPr id="0" name=""/>
        <dsp:cNvSpPr/>
      </dsp:nvSpPr>
      <dsp:spPr>
        <a:xfrm>
          <a:off x="3719680" y="367849"/>
          <a:ext cx="2354910" cy="1169707"/>
        </a:xfrm>
        <a:prstGeom prst="ellipse">
          <a:avLst/>
        </a:prstGeom>
        <a:solidFill>
          <a:srgbClr val="00B0F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IN" sz="2000" kern="1200" dirty="0" smtClean="0">
              <a:solidFill>
                <a:schemeClr val="tx1"/>
              </a:solidFill>
              <a:latin typeface="Aharoni" pitchFamily="2" charset="-79"/>
              <a:cs typeface="Aharoni" pitchFamily="2" charset="-79"/>
            </a:rPr>
            <a:t>Norms </a:t>
          </a:r>
        </a:p>
        <a:p>
          <a:pPr lvl="0" algn="ctr" defTabSz="889000">
            <a:lnSpc>
              <a:spcPct val="90000"/>
            </a:lnSpc>
            <a:spcBef>
              <a:spcPct val="0"/>
            </a:spcBef>
            <a:spcAft>
              <a:spcPct val="35000"/>
            </a:spcAft>
          </a:pPr>
          <a:r>
            <a:rPr lang="en-IN" sz="2000" kern="1200" dirty="0" smtClean="0">
              <a:solidFill>
                <a:schemeClr val="tx1"/>
              </a:solidFill>
              <a:latin typeface="Aharoni" pitchFamily="2" charset="-79"/>
              <a:cs typeface="Aharoni" pitchFamily="2" charset="-79"/>
            </a:rPr>
            <a:t>and Standards</a:t>
          </a:r>
          <a:endParaRPr lang="en-IN" sz="2000" kern="1200" dirty="0">
            <a:solidFill>
              <a:schemeClr val="tx1"/>
            </a:solidFill>
            <a:latin typeface="Aharoni" pitchFamily="2" charset="-79"/>
            <a:cs typeface="Aharoni" pitchFamily="2" charset="-79"/>
          </a:endParaRPr>
        </a:p>
      </dsp:txBody>
      <dsp:txXfrm>
        <a:off x="3719680" y="367849"/>
        <a:ext cx="2354910" cy="1169707"/>
      </dsp:txXfrm>
    </dsp:sp>
    <dsp:sp modelId="{B38BC0F4-12DB-46B3-95FC-BAD9042EE7E3}">
      <dsp:nvSpPr>
        <dsp:cNvPr id="0" name=""/>
        <dsp:cNvSpPr/>
      </dsp:nvSpPr>
      <dsp:spPr>
        <a:xfrm rot="5323979">
          <a:off x="6206448" y="753731"/>
          <a:ext cx="453962" cy="329985"/>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A45E32C-BB32-4186-AFE0-3030437D8AC7}">
      <dsp:nvSpPr>
        <dsp:cNvPr id="0" name=""/>
        <dsp:cNvSpPr/>
      </dsp:nvSpPr>
      <dsp:spPr>
        <a:xfrm>
          <a:off x="6773930" y="193405"/>
          <a:ext cx="2352306" cy="1383549"/>
        </a:xfrm>
        <a:prstGeom prst="ellipse">
          <a:avLst/>
        </a:prstGeom>
        <a:solidFill>
          <a:srgbClr val="00B0F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IN" sz="1800" kern="1200" dirty="0" smtClean="0">
              <a:solidFill>
                <a:schemeClr val="tx1"/>
              </a:solidFill>
              <a:latin typeface="Aharoni" pitchFamily="2" charset="-79"/>
              <a:cs typeface="Aharoni" pitchFamily="2" charset="-79"/>
            </a:rPr>
            <a:t>Decentralised Responsibility Structure and Delegation</a:t>
          </a:r>
          <a:endParaRPr lang="en-IN" sz="1800" kern="1200" dirty="0">
            <a:solidFill>
              <a:schemeClr val="tx1"/>
            </a:solidFill>
            <a:latin typeface="Aharoni" pitchFamily="2" charset="-79"/>
            <a:cs typeface="Aharoni" pitchFamily="2" charset="-79"/>
          </a:endParaRPr>
        </a:p>
      </dsp:txBody>
      <dsp:txXfrm>
        <a:off x="6773930" y="193405"/>
        <a:ext cx="2352306" cy="1383549"/>
      </dsp:txXfrm>
    </dsp:sp>
    <dsp:sp modelId="{4AFD3132-8D18-43C7-8A67-D65C7AA1D036}">
      <dsp:nvSpPr>
        <dsp:cNvPr id="0" name=""/>
        <dsp:cNvSpPr/>
      </dsp:nvSpPr>
      <dsp:spPr>
        <a:xfrm rot="10800000">
          <a:off x="7723101" y="1756260"/>
          <a:ext cx="453962" cy="329985"/>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BD40127-4086-4C1B-9E46-A10B342EEBC9}">
      <dsp:nvSpPr>
        <dsp:cNvPr id="0" name=""/>
        <dsp:cNvSpPr/>
      </dsp:nvSpPr>
      <dsp:spPr>
        <a:xfrm>
          <a:off x="6771849" y="2246874"/>
          <a:ext cx="2356467" cy="865123"/>
        </a:xfrm>
        <a:prstGeom prst="ellipse">
          <a:avLst/>
        </a:prstGeom>
        <a:solidFill>
          <a:srgbClr val="00B0F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IN" sz="2000" kern="1200" dirty="0" smtClean="0">
              <a:solidFill>
                <a:schemeClr val="tx1"/>
              </a:solidFill>
              <a:latin typeface="Aharoni" pitchFamily="2" charset="-79"/>
              <a:cs typeface="Aharoni" pitchFamily="2" charset="-79"/>
            </a:rPr>
            <a:t>Performance Evaluation</a:t>
          </a:r>
          <a:endParaRPr lang="en-IN" sz="2000" kern="1200" dirty="0">
            <a:solidFill>
              <a:schemeClr val="tx1"/>
            </a:solidFill>
            <a:latin typeface="Aharoni" pitchFamily="2" charset="-79"/>
            <a:cs typeface="Aharoni" pitchFamily="2" charset="-79"/>
          </a:endParaRPr>
        </a:p>
      </dsp:txBody>
      <dsp:txXfrm>
        <a:off x="6771849" y="2246874"/>
        <a:ext cx="2356467" cy="865123"/>
      </dsp:txXfrm>
    </dsp:sp>
    <dsp:sp modelId="{790FF6A5-63FC-4527-BBBA-82D6CF89F28E}">
      <dsp:nvSpPr>
        <dsp:cNvPr id="0" name=""/>
        <dsp:cNvSpPr/>
      </dsp:nvSpPr>
      <dsp:spPr>
        <a:xfrm rot="10800000">
          <a:off x="7723101" y="3291304"/>
          <a:ext cx="453962" cy="329985"/>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2AE781D-8BF1-4C3D-AC7B-E56ECADA55A2}">
      <dsp:nvSpPr>
        <dsp:cNvPr id="0" name=""/>
        <dsp:cNvSpPr/>
      </dsp:nvSpPr>
      <dsp:spPr>
        <a:xfrm>
          <a:off x="6764020" y="3781917"/>
          <a:ext cx="2372125" cy="1297037"/>
        </a:xfrm>
        <a:prstGeom prst="ellipse">
          <a:avLst/>
        </a:prstGeom>
        <a:solidFill>
          <a:srgbClr val="00B0F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IN" sz="2000" kern="1200" dirty="0" smtClean="0">
              <a:solidFill>
                <a:schemeClr val="tx1"/>
              </a:solidFill>
              <a:latin typeface="Aharoni" pitchFamily="2" charset="-79"/>
              <a:cs typeface="Aharoni" pitchFamily="2" charset="-79"/>
            </a:rPr>
            <a:t>Performance Reporting</a:t>
          </a:r>
          <a:endParaRPr lang="en-IN" sz="2000" kern="1200" dirty="0">
            <a:solidFill>
              <a:schemeClr val="tx1"/>
            </a:solidFill>
            <a:latin typeface="Aharoni" pitchFamily="2" charset="-79"/>
            <a:cs typeface="Aharoni" pitchFamily="2" charset="-79"/>
          </a:endParaRPr>
        </a:p>
      </dsp:txBody>
      <dsp:txXfrm>
        <a:off x="6764020" y="3781917"/>
        <a:ext cx="2372125" cy="1297037"/>
      </dsp:txXfrm>
    </dsp:sp>
  </dsp:spTree>
</dsp:drawing>
</file>

<file path=ppt/diagrams/layout1.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A09D9CD1-DA96-4E6B-8E49-6CE22EC37AFC}" type="datetimeFigureOut">
              <a:rPr lang="en-IN" smtClean="0"/>
              <a:pPr/>
              <a:t>29-04-2020</a:t>
            </a:fld>
            <a:endParaRPr lang="en-IN"/>
          </a:p>
        </p:txBody>
      </p:sp>
      <p:sp>
        <p:nvSpPr>
          <p:cNvPr id="17" name="Footer Placeholder 16"/>
          <p:cNvSpPr>
            <a:spLocks noGrp="1"/>
          </p:cNvSpPr>
          <p:nvPr>
            <p:ph type="ftr" sz="quarter" idx="11"/>
          </p:nvPr>
        </p:nvSpPr>
        <p:spPr>
          <a:xfrm>
            <a:off x="5410200" y="4205288"/>
            <a:ext cx="1295400" cy="457200"/>
          </a:xfrm>
        </p:spPr>
        <p:txBody>
          <a:bodyPr/>
          <a:lstStyle/>
          <a:p>
            <a:endParaRPr lang="en-IN"/>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E50F158E-3152-4FC4-9114-F9A84341C9B1}"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09D9CD1-DA96-4E6B-8E49-6CE22EC37AFC}" type="datetimeFigureOut">
              <a:rPr lang="en-IN" smtClean="0"/>
              <a:pPr/>
              <a:t>29-04-2020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50F158E-3152-4FC4-9114-F9A84341C9B1}"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09D9CD1-DA96-4E6B-8E49-6CE22EC37AFC}" type="datetimeFigureOut">
              <a:rPr lang="en-IN" smtClean="0"/>
              <a:pPr/>
              <a:t>29-04-2020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50F158E-3152-4FC4-9114-F9A84341C9B1}"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09D9CD1-DA96-4E6B-8E49-6CE22EC37AFC}" type="datetimeFigureOut">
              <a:rPr lang="en-IN" smtClean="0"/>
              <a:pPr/>
              <a:t>29-04-2020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50F158E-3152-4FC4-9114-F9A84341C9B1}"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A09D9CD1-DA96-4E6B-8E49-6CE22EC37AFC}" type="datetimeFigureOut">
              <a:rPr lang="en-IN" smtClean="0"/>
              <a:pPr/>
              <a:t>29-04-2020</a:t>
            </a:fld>
            <a:endParaRPr lang="en-IN"/>
          </a:p>
        </p:txBody>
      </p:sp>
      <p:sp>
        <p:nvSpPr>
          <p:cNvPr id="27" name="Slide Number Placeholder 26"/>
          <p:cNvSpPr>
            <a:spLocks noGrp="1"/>
          </p:cNvSpPr>
          <p:nvPr>
            <p:ph type="sldNum" sz="quarter" idx="11"/>
          </p:nvPr>
        </p:nvSpPr>
        <p:spPr/>
        <p:txBody>
          <a:bodyPr rtlCol="0"/>
          <a:lstStyle/>
          <a:p>
            <a:fld id="{E50F158E-3152-4FC4-9114-F9A84341C9B1}" type="slidenum">
              <a:rPr lang="en-IN" smtClean="0"/>
              <a:pPr/>
              <a:t>‹#›</a:t>
            </a:fld>
            <a:endParaRPr lang="en-IN"/>
          </a:p>
        </p:txBody>
      </p:sp>
      <p:sp>
        <p:nvSpPr>
          <p:cNvPr id="28" name="Footer Placeholder 27"/>
          <p:cNvSpPr>
            <a:spLocks noGrp="1"/>
          </p:cNvSpPr>
          <p:nvPr>
            <p:ph type="ftr" sz="quarter" idx="12"/>
          </p:nvPr>
        </p:nvSpPr>
        <p:spPr/>
        <p:txBody>
          <a:bodyPr rtlCol="0"/>
          <a:lstStyle/>
          <a:p>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A09D9CD1-DA96-4E6B-8E49-6CE22EC37AFC}" type="datetimeFigureOut">
              <a:rPr lang="en-IN" smtClean="0"/>
              <a:pPr/>
              <a:t>29-04-2020</a:t>
            </a:fld>
            <a:endParaRPr lang="en-IN"/>
          </a:p>
        </p:txBody>
      </p:sp>
      <p:sp>
        <p:nvSpPr>
          <p:cNvPr id="4" name="Footer Placeholder 3"/>
          <p:cNvSpPr>
            <a:spLocks noGrp="1"/>
          </p:cNvSpPr>
          <p:nvPr>
            <p:ph type="ftr" sz="quarter" idx="11"/>
          </p:nvPr>
        </p:nvSpPr>
        <p:spPr>
          <a:xfrm>
            <a:off x="5257800" y="612648"/>
            <a:ext cx="1325880" cy="457200"/>
          </a:xfrm>
        </p:spPr>
        <p:txBody>
          <a:bodyPr/>
          <a:lstStyle/>
          <a:p>
            <a:endParaRPr lang="en-IN"/>
          </a:p>
        </p:txBody>
      </p:sp>
      <p:sp>
        <p:nvSpPr>
          <p:cNvPr id="5" name="Slide Number Placeholder 4"/>
          <p:cNvSpPr>
            <a:spLocks noGrp="1"/>
          </p:cNvSpPr>
          <p:nvPr>
            <p:ph type="sldNum" sz="quarter" idx="12"/>
          </p:nvPr>
        </p:nvSpPr>
        <p:spPr>
          <a:xfrm>
            <a:off x="8174736" y="2272"/>
            <a:ext cx="762000" cy="365760"/>
          </a:xfrm>
        </p:spPr>
        <p:txBody>
          <a:bodyPr/>
          <a:lstStyle/>
          <a:p>
            <a:fld id="{E50F158E-3152-4FC4-9114-F9A84341C9B1}"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9D9CD1-DA96-4E6B-8E49-6CE22EC37AFC}" type="datetimeFigureOut">
              <a:rPr lang="en-IN" smtClean="0"/>
              <a:pPr/>
              <a:t>29-04-2020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50F158E-3152-4FC4-9114-F9A84341C9B1}"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09D9CD1-DA96-4E6B-8E49-6CE22EC37AFC}" type="datetimeFigureOut">
              <a:rPr lang="en-IN" smtClean="0"/>
              <a:pPr/>
              <a:t>29-04-2020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50F158E-3152-4FC4-9114-F9A84341C9B1}"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09D9CD1-DA96-4E6B-8E49-6CE22EC37AFC}" type="datetimeFigureOut">
              <a:rPr lang="en-IN" smtClean="0"/>
              <a:pPr/>
              <a:t>29-04-2020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50F158E-3152-4FC4-9114-F9A84341C9B1}"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09D9CD1-DA96-4E6B-8E49-6CE22EC37AFC}" type="datetimeFigureOut">
              <a:rPr lang="en-IN" smtClean="0"/>
              <a:pPr/>
              <a:t>29-04-2020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50F158E-3152-4FC4-9114-F9A84341C9B1}"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09D9CD1-DA96-4E6B-8E49-6CE22EC37AFC}" type="datetimeFigureOut">
              <a:rPr lang="en-IN" smtClean="0"/>
              <a:pPr/>
              <a:t>29-04-2020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50F158E-3152-4FC4-9114-F9A84341C9B1}"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A09D9CD1-DA96-4E6B-8E49-6CE22EC37AFC}" type="datetimeFigureOut">
              <a:rPr lang="en-IN" smtClean="0"/>
              <a:pPr/>
              <a:t>29-04-2020</a:t>
            </a:fld>
            <a:endParaRPr lang="en-IN"/>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IN"/>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E50F158E-3152-4FC4-9114-F9A84341C9B1}"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8640"/>
            <a:ext cx="9144000" cy="6480719"/>
          </a:xfrm>
        </p:spPr>
        <p:txBody>
          <a:bodyPr>
            <a:normAutofit fontScale="90000"/>
          </a:bodyPr>
          <a:lstStyle/>
          <a:p>
            <a:pPr algn="ctr"/>
            <a:r>
              <a:rPr lang="en-IN" sz="5300" dirty="0" smtClean="0">
                <a:solidFill>
                  <a:srgbClr val="0070C0"/>
                </a:solidFill>
                <a:latin typeface="Times New Roman" pitchFamily="18" charset="0"/>
                <a:cs typeface="Times New Roman" pitchFamily="18" charset="0"/>
              </a:rPr>
              <a:t/>
            </a:r>
            <a:br>
              <a:rPr lang="en-IN" sz="5300" dirty="0" smtClean="0">
                <a:solidFill>
                  <a:srgbClr val="0070C0"/>
                </a:solidFill>
                <a:latin typeface="Times New Roman" pitchFamily="18" charset="0"/>
                <a:cs typeface="Times New Roman" pitchFamily="18" charset="0"/>
              </a:rPr>
            </a:br>
            <a:r>
              <a:rPr lang="en-IN" sz="5300" dirty="0" smtClean="0">
                <a:solidFill>
                  <a:srgbClr val="0070C0"/>
                </a:solidFill>
                <a:latin typeface="Times New Roman" pitchFamily="18" charset="0"/>
                <a:cs typeface="Times New Roman" pitchFamily="18" charset="0"/>
              </a:rPr>
              <a:t/>
            </a:r>
            <a:br>
              <a:rPr lang="en-IN" sz="5300" dirty="0" smtClean="0">
                <a:solidFill>
                  <a:srgbClr val="0070C0"/>
                </a:solidFill>
                <a:latin typeface="Times New Roman" pitchFamily="18" charset="0"/>
                <a:cs typeface="Times New Roman" pitchFamily="18" charset="0"/>
              </a:rPr>
            </a:br>
            <a:r>
              <a:rPr lang="en-IN" sz="5300" dirty="0" smtClean="0">
                <a:solidFill>
                  <a:srgbClr val="0070C0"/>
                </a:solidFill>
                <a:latin typeface="Times New Roman" pitchFamily="18" charset="0"/>
                <a:cs typeface="Times New Roman" pitchFamily="18" charset="0"/>
              </a:rPr>
              <a:t/>
            </a:r>
            <a:br>
              <a:rPr lang="en-IN" sz="5300" dirty="0" smtClean="0">
                <a:solidFill>
                  <a:srgbClr val="0070C0"/>
                </a:solidFill>
                <a:latin typeface="Times New Roman" pitchFamily="18" charset="0"/>
                <a:cs typeface="Times New Roman" pitchFamily="18" charset="0"/>
              </a:rPr>
            </a:br>
            <a:r>
              <a:rPr lang="en-IN" sz="7300" dirty="0" smtClean="0">
                <a:solidFill>
                  <a:srgbClr val="00B050"/>
                </a:solidFill>
                <a:latin typeface="Times New Roman" pitchFamily="18" charset="0"/>
                <a:cs typeface="Times New Roman" pitchFamily="18" charset="0"/>
              </a:rPr>
              <a:t> Performance Budgeting </a:t>
            </a:r>
            <a:r>
              <a:rPr lang="en-IN" sz="2400" dirty="0" smtClean="0">
                <a:solidFill>
                  <a:srgbClr val="0070C0"/>
                </a:solidFill>
                <a:latin typeface="Times New Roman" pitchFamily="18" charset="0"/>
                <a:cs typeface="Times New Roman" pitchFamily="18" charset="0"/>
              </a:rPr>
              <a:t/>
            </a:r>
            <a:br>
              <a:rPr lang="en-IN" sz="2400" dirty="0" smtClean="0">
                <a:solidFill>
                  <a:srgbClr val="0070C0"/>
                </a:solidFill>
                <a:latin typeface="Times New Roman" pitchFamily="18" charset="0"/>
                <a:cs typeface="Times New Roman" pitchFamily="18" charset="0"/>
              </a:rPr>
            </a:br>
            <a:r>
              <a:rPr lang="en-IN" sz="2400" dirty="0" smtClean="0">
                <a:solidFill>
                  <a:srgbClr val="0070C0"/>
                </a:solidFill>
                <a:latin typeface="Times New Roman" pitchFamily="18" charset="0"/>
                <a:cs typeface="Times New Roman" pitchFamily="18" charset="0"/>
              </a:rPr>
              <a:t/>
            </a:r>
            <a:br>
              <a:rPr lang="en-IN" sz="2400" dirty="0" smtClean="0">
                <a:solidFill>
                  <a:srgbClr val="0070C0"/>
                </a:solidFill>
                <a:latin typeface="Times New Roman" pitchFamily="18" charset="0"/>
                <a:cs typeface="Times New Roman" pitchFamily="18" charset="0"/>
              </a:rPr>
            </a:br>
            <a:r>
              <a:rPr lang="en-IN" sz="2400" dirty="0" smtClean="0">
                <a:solidFill>
                  <a:srgbClr val="0070C0"/>
                </a:solidFill>
                <a:latin typeface="Times New Roman" pitchFamily="18" charset="0"/>
                <a:cs typeface="Times New Roman" pitchFamily="18" charset="0"/>
              </a:rPr>
              <a:t/>
            </a:r>
            <a:br>
              <a:rPr lang="en-IN" sz="2400" dirty="0" smtClean="0">
                <a:solidFill>
                  <a:srgbClr val="0070C0"/>
                </a:solidFill>
                <a:latin typeface="Times New Roman" pitchFamily="18" charset="0"/>
                <a:cs typeface="Times New Roman" pitchFamily="18" charset="0"/>
              </a:rPr>
            </a:br>
            <a:r>
              <a:rPr lang="en-IN" sz="2400" dirty="0" smtClean="0">
                <a:solidFill>
                  <a:srgbClr val="0070C0"/>
                </a:solidFill>
                <a:latin typeface="Times New Roman" pitchFamily="18" charset="0"/>
                <a:cs typeface="Times New Roman" pitchFamily="18" charset="0"/>
              </a:rPr>
              <a:t/>
            </a:r>
            <a:br>
              <a:rPr lang="en-IN" sz="2400" dirty="0" smtClean="0">
                <a:solidFill>
                  <a:srgbClr val="0070C0"/>
                </a:solidFill>
                <a:latin typeface="Times New Roman" pitchFamily="18" charset="0"/>
                <a:cs typeface="Times New Roman" pitchFamily="18" charset="0"/>
              </a:rPr>
            </a:br>
            <a:r>
              <a:rPr lang="en-IN" sz="2400" dirty="0" smtClean="0">
                <a:solidFill>
                  <a:srgbClr val="0070C0"/>
                </a:solidFill>
                <a:latin typeface="Times New Roman" pitchFamily="18" charset="0"/>
                <a:cs typeface="Times New Roman" pitchFamily="18" charset="0"/>
              </a:rPr>
              <a:t/>
            </a:r>
            <a:br>
              <a:rPr lang="en-IN" sz="2400" dirty="0" smtClean="0">
                <a:solidFill>
                  <a:srgbClr val="0070C0"/>
                </a:solidFill>
                <a:latin typeface="Times New Roman" pitchFamily="18" charset="0"/>
                <a:cs typeface="Times New Roman" pitchFamily="18" charset="0"/>
              </a:rPr>
            </a:br>
            <a:r>
              <a:rPr lang="en-IN" sz="2400" dirty="0" smtClean="0">
                <a:solidFill>
                  <a:srgbClr val="0070C0"/>
                </a:solidFill>
                <a:latin typeface="Times New Roman" pitchFamily="18" charset="0"/>
                <a:cs typeface="Times New Roman" pitchFamily="18" charset="0"/>
              </a:rPr>
              <a:t/>
            </a:r>
            <a:br>
              <a:rPr lang="en-IN" sz="2400" dirty="0" smtClean="0">
                <a:solidFill>
                  <a:srgbClr val="0070C0"/>
                </a:solidFill>
                <a:latin typeface="Times New Roman" pitchFamily="18" charset="0"/>
                <a:cs typeface="Times New Roman" pitchFamily="18" charset="0"/>
              </a:rPr>
            </a:br>
            <a:r>
              <a:rPr lang="en-IN" sz="2400" dirty="0" smtClean="0">
                <a:solidFill>
                  <a:srgbClr val="0070C0"/>
                </a:solidFill>
                <a:latin typeface="Times New Roman" pitchFamily="18" charset="0"/>
                <a:cs typeface="Times New Roman" pitchFamily="18" charset="0"/>
              </a:rPr>
              <a:t/>
            </a:r>
            <a:br>
              <a:rPr lang="en-IN" sz="2400" dirty="0" smtClean="0">
                <a:solidFill>
                  <a:srgbClr val="0070C0"/>
                </a:solidFill>
                <a:latin typeface="Times New Roman" pitchFamily="18" charset="0"/>
                <a:cs typeface="Times New Roman" pitchFamily="18" charset="0"/>
              </a:rPr>
            </a:br>
            <a:r>
              <a:rPr lang="en-IN" sz="2400" dirty="0" smtClean="0">
                <a:solidFill>
                  <a:srgbClr val="0070C0"/>
                </a:solidFill>
                <a:latin typeface="Times New Roman" pitchFamily="18" charset="0"/>
                <a:cs typeface="Times New Roman" pitchFamily="18" charset="0"/>
              </a:rPr>
              <a:t/>
            </a:r>
            <a:br>
              <a:rPr lang="en-IN" sz="2400" dirty="0" smtClean="0">
                <a:solidFill>
                  <a:srgbClr val="0070C0"/>
                </a:solidFill>
                <a:latin typeface="Times New Roman" pitchFamily="18" charset="0"/>
                <a:cs typeface="Times New Roman" pitchFamily="18" charset="0"/>
              </a:rPr>
            </a:br>
            <a:r>
              <a:rPr lang="en-IN" sz="2400" dirty="0" smtClean="0">
                <a:solidFill>
                  <a:schemeClr val="tx1"/>
                </a:solidFill>
                <a:latin typeface="Times New Roman" pitchFamily="18" charset="0"/>
                <a:cs typeface="Times New Roman" pitchFamily="18" charset="0"/>
              </a:rPr>
              <a:t>Dr Parmila</a:t>
            </a:r>
            <a:br>
              <a:rPr lang="en-IN" sz="2400" dirty="0" smtClean="0">
                <a:solidFill>
                  <a:schemeClr val="tx1"/>
                </a:solidFill>
                <a:latin typeface="Times New Roman" pitchFamily="18" charset="0"/>
                <a:cs typeface="Times New Roman" pitchFamily="18" charset="0"/>
              </a:rPr>
            </a:br>
            <a:r>
              <a:rPr lang="en-IN" sz="2400" dirty="0" smtClean="0">
                <a:solidFill>
                  <a:schemeClr val="tx1"/>
                </a:solidFill>
                <a:latin typeface="Times New Roman" pitchFamily="18" charset="0"/>
                <a:cs typeface="Times New Roman" pitchFamily="18" charset="0"/>
              </a:rPr>
              <a:t>Assistant Professor of Commerce</a:t>
            </a:r>
            <a:br>
              <a:rPr lang="en-IN" sz="2400" dirty="0" smtClean="0">
                <a:solidFill>
                  <a:schemeClr val="tx1"/>
                </a:solidFill>
                <a:latin typeface="Times New Roman" pitchFamily="18" charset="0"/>
                <a:cs typeface="Times New Roman" pitchFamily="18" charset="0"/>
              </a:rPr>
            </a:br>
            <a:r>
              <a:rPr lang="en-IN" sz="2400" dirty="0" err="1" smtClean="0">
                <a:solidFill>
                  <a:schemeClr val="tx1"/>
                </a:solidFill>
                <a:latin typeface="Times New Roman" pitchFamily="18" charset="0"/>
                <a:cs typeface="Times New Roman" pitchFamily="18" charset="0"/>
              </a:rPr>
              <a:t>Kanya</a:t>
            </a:r>
            <a:r>
              <a:rPr lang="en-IN" sz="2400" dirty="0" smtClean="0">
                <a:solidFill>
                  <a:schemeClr val="tx1"/>
                </a:solidFill>
                <a:latin typeface="Times New Roman" pitchFamily="18" charset="0"/>
                <a:cs typeface="Times New Roman" pitchFamily="18" charset="0"/>
              </a:rPr>
              <a:t> </a:t>
            </a:r>
            <a:r>
              <a:rPr lang="en-IN" sz="2400" dirty="0" err="1" smtClean="0">
                <a:solidFill>
                  <a:schemeClr val="tx1"/>
                </a:solidFill>
                <a:latin typeface="Times New Roman" pitchFamily="18" charset="0"/>
                <a:cs typeface="Times New Roman" pitchFamily="18" charset="0"/>
              </a:rPr>
              <a:t>Mahavidyalaya</a:t>
            </a:r>
            <a:r>
              <a:rPr lang="en-IN" sz="2400" dirty="0" smtClean="0">
                <a:solidFill>
                  <a:schemeClr val="tx1"/>
                </a:solidFill>
                <a:latin typeface="Times New Roman" pitchFamily="18" charset="0"/>
                <a:cs typeface="Times New Roman" pitchFamily="18" charset="0"/>
              </a:rPr>
              <a:t> </a:t>
            </a:r>
            <a:r>
              <a:rPr lang="en-IN" sz="2400" dirty="0" err="1" smtClean="0">
                <a:solidFill>
                  <a:schemeClr val="tx1"/>
                </a:solidFill>
                <a:latin typeface="Times New Roman" pitchFamily="18" charset="0"/>
                <a:cs typeface="Times New Roman" pitchFamily="18" charset="0"/>
              </a:rPr>
              <a:t>Kharkhoda</a:t>
            </a:r>
            <a:r>
              <a:rPr lang="en-IN" sz="2400" dirty="0" smtClean="0">
                <a:solidFill>
                  <a:srgbClr val="0070C0"/>
                </a:solidFill>
                <a:latin typeface="Times New Roman" pitchFamily="18" charset="0"/>
                <a:cs typeface="Times New Roman" pitchFamily="18" charset="0"/>
              </a:rPr>
              <a:t/>
            </a:r>
            <a:br>
              <a:rPr lang="en-IN" sz="2400" dirty="0" smtClean="0">
                <a:solidFill>
                  <a:srgbClr val="0070C0"/>
                </a:solidFill>
                <a:latin typeface="Times New Roman" pitchFamily="18" charset="0"/>
                <a:cs typeface="Times New Roman" pitchFamily="18" charset="0"/>
              </a:rPr>
            </a:br>
            <a:r>
              <a:rPr lang="en-IN" sz="2400" dirty="0" smtClean="0">
                <a:solidFill>
                  <a:srgbClr val="0070C0"/>
                </a:solidFill>
                <a:latin typeface="Times New Roman" pitchFamily="18" charset="0"/>
                <a:cs typeface="Times New Roman" pitchFamily="18" charset="0"/>
              </a:rPr>
              <a:t/>
            </a:r>
            <a:br>
              <a:rPr lang="en-IN" sz="2400" dirty="0" smtClean="0">
                <a:solidFill>
                  <a:srgbClr val="0070C0"/>
                </a:solidFill>
                <a:latin typeface="Times New Roman" pitchFamily="18" charset="0"/>
                <a:cs typeface="Times New Roman" pitchFamily="18" charset="0"/>
              </a:rPr>
            </a:br>
            <a:r>
              <a:rPr lang="en-IN" sz="2400" dirty="0" smtClean="0">
                <a:solidFill>
                  <a:srgbClr val="0070C0"/>
                </a:solidFill>
                <a:latin typeface="Times New Roman" pitchFamily="18" charset="0"/>
                <a:cs typeface="Times New Roman" pitchFamily="18" charset="0"/>
              </a:rPr>
              <a:t/>
            </a:r>
            <a:br>
              <a:rPr lang="en-IN" sz="2400" dirty="0" smtClean="0">
                <a:solidFill>
                  <a:srgbClr val="0070C0"/>
                </a:solidFill>
                <a:latin typeface="Times New Roman" pitchFamily="18" charset="0"/>
                <a:cs typeface="Times New Roman" pitchFamily="18" charset="0"/>
              </a:rPr>
            </a:br>
            <a:endParaRPr lang="en-IN" sz="2400" dirty="0">
              <a:solidFill>
                <a:srgbClr val="0070C0"/>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1080120"/>
          </a:xfrm>
        </p:spPr>
        <p:txBody>
          <a:bodyPr/>
          <a:lstStyle/>
          <a:p>
            <a:r>
              <a:rPr lang="en-IN" dirty="0" smtClean="0">
                <a:solidFill>
                  <a:srgbClr val="00B050"/>
                </a:solidFill>
                <a:latin typeface="Adobe Caslon Pro Bold" pitchFamily="18" charset="0"/>
              </a:rPr>
              <a:t>Meaning of Performance Budgeting</a:t>
            </a:r>
            <a:endParaRPr lang="en-IN" dirty="0">
              <a:solidFill>
                <a:srgbClr val="00B050"/>
              </a:solidFill>
              <a:latin typeface="Adobe Caslon Pro Bold" pitchFamily="18" charset="0"/>
            </a:endParaRPr>
          </a:p>
        </p:txBody>
      </p:sp>
      <p:sp>
        <p:nvSpPr>
          <p:cNvPr id="3" name="Content Placeholder 2"/>
          <p:cNvSpPr>
            <a:spLocks noGrp="1"/>
          </p:cNvSpPr>
          <p:nvPr>
            <p:ph idx="1"/>
          </p:nvPr>
        </p:nvSpPr>
        <p:spPr>
          <a:xfrm>
            <a:off x="457200" y="1628800"/>
            <a:ext cx="8229600" cy="4945736"/>
          </a:xfrm>
        </p:spPr>
        <p:txBody>
          <a:bodyPr>
            <a:normAutofit fontScale="92500" lnSpcReduction="10000"/>
          </a:bodyPr>
          <a:lstStyle/>
          <a:p>
            <a:pPr algn="just"/>
            <a:r>
              <a:rPr lang="en-IN" dirty="0" smtClean="0"/>
              <a:t>The term ‘ Performance Budgeting ’ was, for the first time, used in the United States by Hoover Commission in the year 1949, in which it was recommended that budget should be based on functions, programmes and  activities. The concept of performance budgeting is related with increase in managerial efficiency, which is based on functions, </a:t>
            </a:r>
            <a:r>
              <a:rPr lang="en-IN" dirty="0" smtClean="0"/>
              <a:t>p</a:t>
            </a:r>
            <a:r>
              <a:rPr lang="en-IN" dirty="0" smtClean="0"/>
              <a:t>rogrammes and activities and is linked with a budgeting system based on classification of objectives and expenditure. Performance oriented budgets are established in such a manner that each allocation of budget is linked with performance of a specific responsibility.</a:t>
            </a:r>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1080120"/>
          </a:xfrm>
        </p:spPr>
        <p:txBody>
          <a:bodyPr>
            <a:normAutofit fontScale="90000"/>
          </a:bodyPr>
          <a:lstStyle/>
          <a:p>
            <a:r>
              <a:rPr lang="en-IN" dirty="0" smtClean="0">
                <a:solidFill>
                  <a:srgbClr val="00B050"/>
                </a:solidFill>
                <a:latin typeface="Adobe Caslon Pro Bold" pitchFamily="18" charset="0"/>
              </a:rPr>
              <a:t>Preparation </a:t>
            </a:r>
            <a:r>
              <a:rPr lang="en-IN" dirty="0" smtClean="0">
                <a:solidFill>
                  <a:srgbClr val="00B050"/>
                </a:solidFill>
                <a:latin typeface="Adobe Caslon Pro Bold" pitchFamily="18" charset="0"/>
              </a:rPr>
              <a:t>of Performance Budgeting</a:t>
            </a:r>
            <a:endParaRPr lang="en-IN" dirty="0">
              <a:solidFill>
                <a:srgbClr val="00B050"/>
              </a:solidFill>
              <a:latin typeface="Adobe Caslon Pro Bold" pitchFamily="18" charset="0"/>
            </a:endParaRPr>
          </a:p>
        </p:txBody>
      </p:sp>
      <p:sp>
        <p:nvSpPr>
          <p:cNvPr id="3" name="Content Placeholder 2"/>
          <p:cNvSpPr>
            <a:spLocks noGrp="1"/>
          </p:cNvSpPr>
          <p:nvPr>
            <p:ph idx="1"/>
          </p:nvPr>
        </p:nvSpPr>
        <p:spPr>
          <a:xfrm>
            <a:off x="0" y="1628800"/>
            <a:ext cx="8964488" cy="4945736"/>
          </a:xfrm>
        </p:spPr>
        <p:txBody>
          <a:bodyPr>
            <a:normAutofit/>
          </a:bodyPr>
          <a:lstStyle/>
          <a:p>
            <a:pPr algn="just">
              <a:buNone/>
            </a:pPr>
            <a:endParaRPr lang="en-IN" sz="2400" dirty="0" smtClean="0">
              <a:latin typeface="Aharoni" pitchFamily="2" charset="-79"/>
              <a:cs typeface="Aharoni" pitchFamily="2" charset="-79"/>
            </a:endParaRPr>
          </a:p>
          <a:p>
            <a:pPr algn="just">
              <a:buNone/>
            </a:pPr>
            <a:r>
              <a:rPr lang="en-IN" sz="2400" dirty="0" smtClean="0">
                <a:latin typeface="Aharoni" pitchFamily="2" charset="-79"/>
                <a:cs typeface="Aharoni" pitchFamily="2" charset="-79"/>
              </a:rPr>
              <a:t>In Performance Budgeting following aspects are specified :</a:t>
            </a:r>
          </a:p>
          <a:p>
            <a:pPr algn="just">
              <a:buNone/>
            </a:pPr>
            <a:endParaRPr lang="en-IN" sz="2400" dirty="0" smtClean="0">
              <a:latin typeface="Aharoni" pitchFamily="2" charset="-79"/>
              <a:cs typeface="Aharoni" pitchFamily="2" charset="-79"/>
            </a:endParaRPr>
          </a:p>
          <a:p>
            <a:pPr algn="just">
              <a:buFont typeface="Wingdings" pitchFamily="2" charset="2"/>
              <a:buChar char="q"/>
            </a:pPr>
            <a:r>
              <a:rPr lang="en-IN" sz="2400" dirty="0" smtClean="0">
                <a:solidFill>
                  <a:srgbClr val="FF0000"/>
                </a:solidFill>
                <a:latin typeface="Aharoni" pitchFamily="2" charset="-79"/>
                <a:cs typeface="Aharoni" pitchFamily="2" charset="-79"/>
              </a:rPr>
              <a:t> Performance Objectives</a:t>
            </a:r>
          </a:p>
          <a:p>
            <a:pPr algn="just">
              <a:buFont typeface="Wingdings" pitchFamily="2" charset="2"/>
              <a:buChar char="q"/>
            </a:pPr>
            <a:r>
              <a:rPr lang="en-IN" sz="2400" dirty="0" smtClean="0">
                <a:solidFill>
                  <a:srgbClr val="FF0000"/>
                </a:solidFill>
                <a:latin typeface="Aharoni" pitchFamily="2" charset="-79"/>
                <a:cs typeface="Aharoni" pitchFamily="2" charset="-79"/>
              </a:rPr>
              <a:t>Cost of Activities</a:t>
            </a:r>
          </a:p>
          <a:p>
            <a:pPr algn="just">
              <a:buFont typeface="Wingdings" pitchFamily="2" charset="2"/>
              <a:buChar char="q"/>
            </a:pPr>
            <a:r>
              <a:rPr lang="en-IN" sz="2400" dirty="0" smtClean="0">
                <a:solidFill>
                  <a:srgbClr val="FF0000"/>
                </a:solidFill>
                <a:latin typeface="Aharoni" pitchFamily="2" charset="-79"/>
                <a:cs typeface="Aharoni" pitchFamily="2" charset="-79"/>
              </a:rPr>
              <a:t>Functional Classification</a:t>
            </a:r>
          </a:p>
          <a:p>
            <a:pPr algn="just">
              <a:buFont typeface="Wingdings" pitchFamily="2" charset="2"/>
              <a:buChar char="q"/>
            </a:pPr>
            <a:r>
              <a:rPr lang="en-IN" sz="2400" dirty="0" smtClean="0">
                <a:solidFill>
                  <a:srgbClr val="FF0000"/>
                </a:solidFill>
                <a:latin typeface="Aharoni" pitchFamily="2" charset="-79"/>
                <a:cs typeface="Aharoni" pitchFamily="2" charset="-79"/>
              </a:rPr>
              <a:t>Performance Measurements</a:t>
            </a:r>
          </a:p>
          <a:p>
            <a:pPr algn="just">
              <a:buFont typeface="Wingdings" pitchFamily="2" charset="2"/>
              <a:buChar char="q"/>
            </a:pPr>
            <a:r>
              <a:rPr lang="en-IN" sz="2400" dirty="0" smtClean="0">
                <a:solidFill>
                  <a:srgbClr val="FF0000"/>
                </a:solidFill>
                <a:latin typeface="Aharoni" pitchFamily="2" charset="-79"/>
                <a:cs typeface="Aharoni" pitchFamily="2" charset="-79"/>
              </a:rPr>
              <a:t>Quantum of Work</a:t>
            </a:r>
          </a:p>
          <a:p>
            <a:pPr algn="just">
              <a:buFont typeface="Wingdings" pitchFamily="2" charset="2"/>
              <a:buChar char="q"/>
            </a:pPr>
            <a:r>
              <a:rPr lang="en-IN" sz="2400" dirty="0" smtClean="0">
                <a:solidFill>
                  <a:srgbClr val="FF0000"/>
                </a:solidFill>
                <a:latin typeface="Aharoni" pitchFamily="2" charset="-79"/>
                <a:cs typeface="Aharoni" pitchFamily="2" charset="-79"/>
              </a:rPr>
              <a:t>Co-ordination between Financial and Physical Aspects</a:t>
            </a:r>
            <a:endParaRPr lang="en-IN" sz="2400" dirty="0">
              <a:solidFill>
                <a:srgbClr val="FF0000"/>
              </a:solidFill>
              <a:latin typeface="Aharoni" pitchFamily="2" charset="-79"/>
              <a:cs typeface="Aharoni" pitchFamily="2" charset="-79"/>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1080120"/>
          </a:xfrm>
        </p:spPr>
        <p:txBody>
          <a:bodyPr>
            <a:normAutofit/>
          </a:bodyPr>
          <a:lstStyle/>
          <a:p>
            <a:r>
              <a:rPr lang="en-IN" dirty="0" smtClean="0">
                <a:solidFill>
                  <a:srgbClr val="00B050"/>
                </a:solidFill>
                <a:latin typeface="Adobe Caslon Pro Bold" pitchFamily="18" charset="0"/>
              </a:rPr>
              <a:t>Objectives of </a:t>
            </a:r>
            <a:r>
              <a:rPr lang="en-IN" dirty="0" smtClean="0">
                <a:solidFill>
                  <a:srgbClr val="00B050"/>
                </a:solidFill>
                <a:latin typeface="Adobe Caslon Pro Bold" pitchFamily="18" charset="0"/>
              </a:rPr>
              <a:t>Performance Budgeting</a:t>
            </a:r>
            <a:endParaRPr lang="en-IN" dirty="0">
              <a:solidFill>
                <a:srgbClr val="00B050"/>
              </a:solidFill>
              <a:latin typeface="Adobe Caslon Pro Bold" pitchFamily="18" charset="0"/>
            </a:endParaRPr>
          </a:p>
        </p:txBody>
      </p:sp>
      <p:sp>
        <p:nvSpPr>
          <p:cNvPr id="3" name="Content Placeholder 2"/>
          <p:cNvSpPr>
            <a:spLocks noGrp="1"/>
          </p:cNvSpPr>
          <p:nvPr>
            <p:ph idx="1"/>
          </p:nvPr>
        </p:nvSpPr>
        <p:spPr>
          <a:xfrm>
            <a:off x="0" y="1628800"/>
            <a:ext cx="8892480" cy="4945736"/>
          </a:xfrm>
        </p:spPr>
        <p:txBody>
          <a:bodyPr>
            <a:normAutofit lnSpcReduction="10000"/>
          </a:bodyPr>
          <a:lstStyle/>
          <a:p>
            <a:pPr algn="just">
              <a:buNone/>
            </a:pPr>
            <a:r>
              <a:rPr lang="en-IN" sz="2400" dirty="0" smtClean="0">
                <a:solidFill>
                  <a:srgbClr val="0070C0"/>
                </a:solidFill>
                <a:latin typeface="AR BLANCA" pitchFamily="2" charset="0"/>
                <a:cs typeface="Aharoni" pitchFamily="2" charset="-79"/>
              </a:rPr>
              <a:t>The main objectives or advantages of Performance Budgeting are as follows :</a:t>
            </a:r>
          </a:p>
          <a:p>
            <a:pPr algn="just">
              <a:buFont typeface="Wingdings" pitchFamily="2" charset="2"/>
              <a:buChar char="q"/>
            </a:pPr>
            <a:r>
              <a:rPr lang="en-IN" dirty="0" smtClean="0">
                <a:solidFill>
                  <a:srgbClr val="002060"/>
                </a:solidFill>
                <a:latin typeface="Times New Roman" pitchFamily="18" charset="0"/>
                <a:cs typeface="Times New Roman" pitchFamily="18" charset="0"/>
              </a:rPr>
              <a:t>To facilitate better appreciation and review of performance by controlling authorities</a:t>
            </a:r>
          </a:p>
          <a:p>
            <a:pPr algn="just">
              <a:buFont typeface="Wingdings" pitchFamily="2" charset="2"/>
              <a:buChar char="q"/>
            </a:pPr>
            <a:r>
              <a:rPr lang="en-IN" dirty="0" smtClean="0">
                <a:solidFill>
                  <a:srgbClr val="002060"/>
                </a:solidFill>
                <a:latin typeface="Times New Roman" pitchFamily="18" charset="0"/>
                <a:cs typeface="Times New Roman" pitchFamily="18" charset="0"/>
              </a:rPr>
              <a:t>To make performance audit more effective</a:t>
            </a:r>
          </a:p>
          <a:p>
            <a:pPr algn="just">
              <a:buFont typeface="Wingdings" pitchFamily="2" charset="2"/>
              <a:buChar char="q"/>
            </a:pPr>
            <a:r>
              <a:rPr lang="en-IN" dirty="0" smtClean="0">
                <a:solidFill>
                  <a:srgbClr val="002060"/>
                </a:solidFill>
                <a:latin typeface="Times New Roman" pitchFamily="18" charset="0"/>
                <a:cs typeface="Times New Roman" pitchFamily="18" charset="0"/>
              </a:rPr>
              <a:t>To measure the progress against both the short-term and long-term objectives.</a:t>
            </a:r>
          </a:p>
          <a:p>
            <a:pPr algn="just">
              <a:buFont typeface="Wingdings" pitchFamily="2" charset="2"/>
              <a:buChar char="q"/>
            </a:pPr>
            <a:r>
              <a:rPr lang="en-IN" dirty="0" smtClean="0">
                <a:solidFill>
                  <a:srgbClr val="002060"/>
                </a:solidFill>
                <a:latin typeface="Times New Roman" pitchFamily="18" charset="0"/>
                <a:cs typeface="Times New Roman" pitchFamily="18" charset="0"/>
              </a:rPr>
              <a:t>To establish correlation and co-ordination between financial and physical aspects of various programmes of each department.</a:t>
            </a:r>
          </a:p>
          <a:p>
            <a:pPr algn="just">
              <a:buFont typeface="Wingdings" pitchFamily="2" charset="2"/>
              <a:buChar char="q"/>
            </a:pPr>
            <a:r>
              <a:rPr lang="en-IN" dirty="0" smtClean="0">
                <a:solidFill>
                  <a:srgbClr val="002060"/>
                </a:solidFill>
                <a:latin typeface="Times New Roman" pitchFamily="18" charset="0"/>
                <a:cs typeface="Times New Roman" pitchFamily="18" charset="0"/>
              </a:rPr>
              <a:t>To improve budget formulation on the basis if review and decision-making at all levels of management.</a:t>
            </a:r>
          </a:p>
          <a:p>
            <a:pPr algn="just">
              <a:buFont typeface="Wingdings" pitchFamily="2" charset="2"/>
              <a:buChar char="q"/>
            </a:pPr>
            <a:endParaRPr lang="en-IN" sz="2400" dirty="0" smtClean="0">
              <a:solidFill>
                <a:srgbClr val="FF0000"/>
              </a:solidFill>
              <a:latin typeface="Aharoni" pitchFamily="2" charset="-79"/>
              <a:cs typeface="Aharoni" pitchFamily="2" charset="-79"/>
            </a:endParaRPr>
          </a:p>
          <a:p>
            <a:pPr algn="just">
              <a:buFont typeface="Wingdings" pitchFamily="2" charset="2"/>
              <a:buChar char="q"/>
            </a:pPr>
            <a:endParaRPr lang="en-IN" sz="2400" dirty="0" smtClean="0">
              <a:solidFill>
                <a:srgbClr val="FF0000"/>
              </a:solidFill>
              <a:latin typeface="Aharoni" pitchFamily="2" charset="-79"/>
              <a:cs typeface="Aharoni" pitchFamily="2" charset="-79"/>
            </a:endParaRPr>
          </a:p>
          <a:p>
            <a:pPr algn="just">
              <a:buFont typeface="Wingdings" pitchFamily="2" charset="2"/>
              <a:buChar char="q"/>
            </a:pPr>
            <a:endParaRPr lang="en-IN" sz="2400" dirty="0">
              <a:solidFill>
                <a:srgbClr val="FF0000"/>
              </a:solidFill>
              <a:latin typeface="Aharoni" pitchFamily="2" charset="-79"/>
              <a:cs typeface="Aharoni" pitchFamily="2" charset="-79"/>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1152128"/>
          </a:xfrm>
        </p:spPr>
        <p:txBody>
          <a:bodyPr>
            <a:normAutofit fontScale="90000"/>
          </a:bodyPr>
          <a:lstStyle/>
          <a:p>
            <a:pPr algn="ctr"/>
            <a:r>
              <a:rPr lang="en-IN" sz="2800" dirty="0" smtClean="0">
                <a:solidFill>
                  <a:srgbClr val="00B050"/>
                </a:solidFill>
                <a:latin typeface="Aharoni" pitchFamily="2" charset="-79"/>
                <a:cs typeface="Aharoni" pitchFamily="2" charset="-79"/>
              </a:rPr>
              <a:t>Difference between Performance Budgeting </a:t>
            </a:r>
            <a:br>
              <a:rPr lang="en-IN" sz="2800" dirty="0" smtClean="0">
                <a:solidFill>
                  <a:srgbClr val="00B050"/>
                </a:solidFill>
                <a:latin typeface="Aharoni" pitchFamily="2" charset="-79"/>
                <a:cs typeface="Aharoni" pitchFamily="2" charset="-79"/>
              </a:rPr>
            </a:br>
            <a:r>
              <a:rPr lang="en-IN" sz="2800" dirty="0" smtClean="0">
                <a:solidFill>
                  <a:srgbClr val="00B050"/>
                </a:solidFill>
                <a:latin typeface="Aharoni" pitchFamily="2" charset="-79"/>
                <a:cs typeface="Aharoni" pitchFamily="2" charset="-79"/>
              </a:rPr>
              <a:t>&amp;</a:t>
            </a:r>
            <a:br>
              <a:rPr lang="en-IN" sz="2800" dirty="0" smtClean="0">
                <a:solidFill>
                  <a:srgbClr val="00B050"/>
                </a:solidFill>
                <a:latin typeface="Aharoni" pitchFamily="2" charset="-79"/>
                <a:cs typeface="Aharoni" pitchFamily="2" charset="-79"/>
              </a:rPr>
            </a:br>
            <a:r>
              <a:rPr lang="en-IN" sz="2800" dirty="0" smtClean="0">
                <a:solidFill>
                  <a:srgbClr val="00B050"/>
                </a:solidFill>
                <a:latin typeface="Aharoni" pitchFamily="2" charset="-79"/>
                <a:cs typeface="Aharoni" pitchFamily="2" charset="-79"/>
              </a:rPr>
              <a:t> Traditional Budgeting</a:t>
            </a:r>
            <a:endParaRPr lang="en-IN" sz="2800" dirty="0">
              <a:solidFill>
                <a:srgbClr val="00B050"/>
              </a:solidFill>
              <a:latin typeface="Aharoni" pitchFamily="2" charset="-79"/>
              <a:cs typeface="Aharoni" pitchFamily="2" charset="-79"/>
            </a:endParaRPr>
          </a:p>
        </p:txBody>
      </p:sp>
      <p:sp>
        <p:nvSpPr>
          <p:cNvPr id="4" name="Content Placeholder 3"/>
          <p:cNvSpPr>
            <a:spLocks noGrp="1"/>
          </p:cNvSpPr>
          <p:nvPr>
            <p:ph sz="half" idx="1"/>
          </p:nvPr>
        </p:nvSpPr>
        <p:spPr>
          <a:xfrm>
            <a:off x="457200" y="1844824"/>
            <a:ext cx="4038600" cy="4930563"/>
          </a:xfrm>
        </p:spPr>
        <p:txBody>
          <a:bodyPr>
            <a:normAutofit lnSpcReduction="10000"/>
          </a:bodyPr>
          <a:lstStyle/>
          <a:p>
            <a:pPr algn="just"/>
            <a:r>
              <a:rPr lang="en-IN" dirty="0" smtClean="0">
                <a:solidFill>
                  <a:srgbClr val="C00000"/>
                </a:solidFill>
              </a:rPr>
              <a:t>Performance budgeting lays emphasis on classification of expenditure according to functions such as production, personnel management, marketing, etc.</a:t>
            </a:r>
          </a:p>
          <a:p>
            <a:pPr algn="just"/>
            <a:r>
              <a:rPr lang="en-IN" dirty="0" smtClean="0">
                <a:solidFill>
                  <a:srgbClr val="C00000"/>
                </a:solidFill>
              </a:rPr>
              <a:t>Performance Budgeting is based on prospective approach, in which future impact of current decision are explained.</a:t>
            </a:r>
          </a:p>
          <a:p>
            <a:pPr algn="just"/>
            <a:endParaRPr lang="en-IN" dirty="0" smtClean="0">
              <a:solidFill>
                <a:srgbClr val="C00000"/>
              </a:solidFill>
            </a:endParaRPr>
          </a:p>
          <a:p>
            <a:pPr algn="just"/>
            <a:r>
              <a:rPr lang="en-IN" dirty="0" smtClean="0">
                <a:solidFill>
                  <a:srgbClr val="C00000"/>
                </a:solidFill>
              </a:rPr>
              <a:t>Performance budgeting is associated with the problems of lower and middle level of management.</a:t>
            </a:r>
          </a:p>
        </p:txBody>
      </p:sp>
      <p:sp>
        <p:nvSpPr>
          <p:cNvPr id="5" name="Content Placeholder 4"/>
          <p:cNvSpPr>
            <a:spLocks noGrp="1"/>
          </p:cNvSpPr>
          <p:nvPr>
            <p:ph sz="half" idx="2"/>
          </p:nvPr>
        </p:nvSpPr>
        <p:spPr>
          <a:xfrm>
            <a:off x="4648200" y="1844824"/>
            <a:ext cx="4038600" cy="4930563"/>
          </a:xfrm>
        </p:spPr>
        <p:txBody>
          <a:bodyPr>
            <a:normAutofit lnSpcReduction="10000"/>
          </a:bodyPr>
          <a:lstStyle/>
          <a:p>
            <a:pPr algn="just"/>
            <a:r>
              <a:rPr lang="en-IN" dirty="0" smtClean="0">
                <a:solidFill>
                  <a:srgbClr val="002060"/>
                </a:solidFill>
              </a:rPr>
              <a:t>Traditional budgeting, budget appropriations are made according to class or nature of expenditure.</a:t>
            </a:r>
          </a:p>
          <a:p>
            <a:pPr algn="just">
              <a:buNone/>
            </a:pPr>
            <a:endParaRPr lang="en-IN" dirty="0" smtClean="0">
              <a:solidFill>
                <a:srgbClr val="002060"/>
              </a:solidFill>
            </a:endParaRPr>
          </a:p>
          <a:p>
            <a:pPr algn="just"/>
            <a:r>
              <a:rPr lang="en-IN" dirty="0" smtClean="0">
                <a:solidFill>
                  <a:srgbClr val="002060"/>
                </a:solidFill>
              </a:rPr>
              <a:t>The </a:t>
            </a:r>
            <a:r>
              <a:rPr lang="en-IN" dirty="0" smtClean="0">
                <a:solidFill>
                  <a:srgbClr val="002060"/>
                </a:solidFill>
              </a:rPr>
              <a:t>approach of traditional budgeting is retrospective, in which it is measured that what was done by present resources, so as the estimates of next budget may be finalised</a:t>
            </a:r>
            <a:r>
              <a:rPr lang="en-IN" dirty="0" smtClean="0">
                <a:solidFill>
                  <a:srgbClr val="002060"/>
                </a:solidFill>
              </a:rPr>
              <a:t>.</a:t>
            </a:r>
          </a:p>
          <a:p>
            <a:pPr algn="just"/>
            <a:endParaRPr lang="en-IN" dirty="0" smtClean="0">
              <a:solidFill>
                <a:srgbClr val="002060"/>
              </a:solidFill>
            </a:endParaRPr>
          </a:p>
          <a:p>
            <a:pPr algn="just"/>
            <a:r>
              <a:rPr lang="en-IN" dirty="0" smtClean="0">
                <a:solidFill>
                  <a:srgbClr val="002060"/>
                </a:solidFill>
              </a:rPr>
              <a:t>Traditional budgeting is related to problems of higher level of management.</a:t>
            </a:r>
          </a:p>
          <a:p>
            <a:endParaRPr lang="en-IN" dirty="0" smtClean="0"/>
          </a:p>
          <a:p>
            <a:endParaRPr lang="en-IN" dirty="0" smtClean="0"/>
          </a:p>
          <a:p>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864096"/>
          </a:xfrm>
        </p:spPr>
        <p:txBody>
          <a:bodyPr>
            <a:normAutofit/>
          </a:bodyPr>
          <a:lstStyle/>
          <a:p>
            <a:pPr algn="ctr"/>
            <a:r>
              <a:rPr lang="en-IN" dirty="0" smtClean="0">
                <a:solidFill>
                  <a:srgbClr val="00B050"/>
                </a:solidFill>
                <a:latin typeface="Adobe Caslon Pro Bold" pitchFamily="18" charset="0"/>
              </a:rPr>
              <a:t>Process of </a:t>
            </a:r>
            <a:r>
              <a:rPr lang="en-IN" dirty="0" smtClean="0">
                <a:solidFill>
                  <a:srgbClr val="00B050"/>
                </a:solidFill>
                <a:latin typeface="Adobe Caslon Pro Bold" pitchFamily="18" charset="0"/>
              </a:rPr>
              <a:t>Performance Budgeting</a:t>
            </a:r>
            <a:endParaRPr lang="en-IN" dirty="0">
              <a:solidFill>
                <a:srgbClr val="00B050"/>
              </a:solidFill>
              <a:latin typeface="Adobe Caslon Pro Bold" pitchFamily="18" charset="0"/>
            </a:endParaRPr>
          </a:p>
        </p:txBody>
      </p:sp>
      <p:sp>
        <p:nvSpPr>
          <p:cNvPr id="3" name="Content Placeholder 2"/>
          <p:cNvSpPr>
            <a:spLocks noGrp="1"/>
          </p:cNvSpPr>
          <p:nvPr>
            <p:ph idx="1"/>
          </p:nvPr>
        </p:nvSpPr>
        <p:spPr>
          <a:xfrm>
            <a:off x="0" y="1628800"/>
            <a:ext cx="8892480" cy="4945736"/>
          </a:xfrm>
        </p:spPr>
        <p:txBody>
          <a:bodyPr>
            <a:normAutofit/>
          </a:bodyPr>
          <a:lstStyle/>
          <a:p>
            <a:pPr algn="just">
              <a:buFont typeface="Wingdings" pitchFamily="2" charset="2"/>
              <a:buChar char="q"/>
            </a:pPr>
            <a:endParaRPr lang="en-IN" sz="2400" dirty="0" smtClean="0">
              <a:solidFill>
                <a:srgbClr val="FF0000"/>
              </a:solidFill>
              <a:latin typeface="Aharoni" pitchFamily="2" charset="-79"/>
              <a:cs typeface="Aharoni" pitchFamily="2" charset="-79"/>
            </a:endParaRPr>
          </a:p>
          <a:p>
            <a:pPr algn="just">
              <a:buFont typeface="Wingdings" pitchFamily="2" charset="2"/>
              <a:buChar char="q"/>
            </a:pPr>
            <a:endParaRPr lang="en-IN" sz="2400" dirty="0" smtClean="0">
              <a:solidFill>
                <a:srgbClr val="FF0000"/>
              </a:solidFill>
              <a:latin typeface="Aharoni" pitchFamily="2" charset="-79"/>
              <a:cs typeface="Aharoni" pitchFamily="2" charset="-79"/>
            </a:endParaRPr>
          </a:p>
          <a:p>
            <a:pPr algn="just">
              <a:buFont typeface="Wingdings" pitchFamily="2" charset="2"/>
              <a:buChar char="q"/>
            </a:pPr>
            <a:endParaRPr lang="en-IN" sz="2400" dirty="0">
              <a:solidFill>
                <a:srgbClr val="FF0000"/>
              </a:solidFill>
              <a:latin typeface="Aharoni" pitchFamily="2" charset="-79"/>
              <a:cs typeface="Aharoni" pitchFamily="2" charset="-79"/>
            </a:endParaRPr>
          </a:p>
        </p:txBody>
      </p:sp>
      <p:graphicFrame>
        <p:nvGraphicFramePr>
          <p:cNvPr id="4" name="Diagram 3"/>
          <p:cNvGraphicFramePr/>
          <p:nvPr/>
        </p:nvGraphicFramePr>
        <p:xfrm>
          <a:off x="0" y="1412776"/>
          <a:ext cx="9144000" cy="5272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76672"/>
            <a:ext cx="8892480" cy="5832648"/>
          </a:xfrm>
        </p:spPr>
        <p:txBody>
          <a:bodyPr>
            <a:normAutofit/>
          </a:bodyPr>
          <a:lstStyle/>
          <a:p>
            <a:pPr algn="just">
              <a:buFont typeface="Wingdings" pitchFamily="2" charset="2"/>
              <a:buChar char="q"/>
            </a:pPr>
            <a:endParaRPr lang="en-IN" sz="2400" dirty="0" smtClean="0">
              <a:solidFill>
                <a:srgbClr val="FF0000"/>
              </a:solidFill>
              <a:latin typeface="Aharoni" pitchFamily="2" charset="-79"/>
              <a:cs typeface="Aharoni" pitchFamily="2" charset="-79"/>
            </a:endParaRPr>
          </a:p>
          <a:p>
            <a:pPr algn="just">
              <a:buFont typeface="Wingdings" pitchFamily="2" charset="2"/>
              <a:buChar char="q"/>
            </a:pPr>
            <a:endParaRPr lang="en-IN" sz="2400" dirty="0" smtClean="0">
              <a:solidFill>
                <a:srgbClr val="FF0000"/>
              </a:solidFill>
              <a:latin typeface="Aharoni" pitchFamily="2" charset="-79"/>
              <a:cs typeface="Aharoni" pitchFamily="2" charset="-79"/>
            </a:endParaRPr>
          </a:p>
          <a:p>
            <a:pPr algn="ctr">
              <a:buNone/>
            </a:pPr>
            <a:endParaRPr lang="en-IN" sz="9600" dirty="0" smtClean="0">
              <a:solidFill>
                <a:srgbClr val="00B050"/>
              </a:solidFill>
              <a:latin typeface="Aharoni" pitchFamily="2" charset="-79"/>
              <a:cs typeface="Aharoni" pitchFamily="2" charset="-79"/>
            </a:endParaRPr>
          </a:p>
          <a:p>
            <a:pPr algn="ctr">
              <a:buNone/>
            </a:pPr>
            <a:r>
              <a:rPr lang="en-IN" sz="9600" dirty="0" smtClean="0">
                <a:solidFill>
                  <a:srgbClr val="00B050"/>
                </a:solidFill>
                <a:latin typeface="Aharoni" pitchFamily="2" charset="-79"/>
                <a:cs typeface="Aharoni" pitchFamily="2" charset="-79"/>
              </a:rPr>
              <a:t>Thank You</a:t>
            </a:r>
            <a:endParaRPr lang="en-IN" sz="9600" dirty="0">
              <a:solidFill>
                <a:srgbClr val="00B050"/>
              </a:solidFill>
              <a:latin typeface="Aharoni" pitchFamily="2" charset="-79"/>
              <a:cs typeface="Aharoni" pitchFamily="2" charset="-79"/>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84</TotalTime>
  <Words>366</Words>
  <Application>Microsoft Office PowerPoint</Application>
  <PresentationFormat>On-screen Show (4:3)</PresentationFormat>
  <Paragraphs>48</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Urban</vt:lpstr>
      <vt:lpstr>    Performance Budgeting         Dr Parmila Assistant Professor of Commerce Kanya Mahavidyalaya Kharkhoda   </vt:lpstr>
      <vt:lpstr>Meaning of Performance Budgeting</vt:lpstr>
      <vt:lpstr>Preparation of Performance Budgeting</vt:lpstr>
      <vt:lpstr>Objectives of Performance Budgeting</vt:lpstr>
      <vt:lpstr>Difference between Performance Budgeting  &amp;  Traditional Budgeting</vt:lpstr>
      <vt:lpstr>Process of Performance Budgeting</vt:lpstr>
      <vt:lpstr>Slide 7</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Performance Budgeting         Dr Parmila Assistant Professor of Commerce Kanya Mahavidyalaya Kharkhoda</dc:title>
  <dc:creator>Dr. Parmila</dc:creator>
  <cp:lastModifiedBy>Dr. Parmila</cp:lastModifiedBy>
  <cp:revision>14</cp:revision>
  <dcterms:created xsi:type="dcterms:W3CDTF">2020-04-29T11:16:07Z</dcterms:created>
  <dcterms:modified xsi:type="dcterms:W3CDTF">2020-04-29T12:43:34Z</dcterms:modified>
</cp:coreProperties>
</file>